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Default Extension="vml" ContentType="application/vnd.openxmlformats-officedocument.vmlDrawing"/>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50" r:id="rId1"/>
  </p:sldMasterIdLst>
  <p:notesMasterIdLst>
    <p:notesMasterId r:id="rId53"/>
  </p:notesMasterIdLst>
  <p:handoutMasterIdLst>
    <p:handoutMasterId r:id="rId54"/>
  </p:handoutMasterIdLst>
  <p:sldIdLst>
    <p:sldId id="494" r:id="rId2"/>
    <p:sldId id="526" r:id="rId3"/>
    <p:sldId id="508" r:id="rId4"/>
    <p:sldId id="764" r:id="rId5"/>
    <p:sldId id="766" r:id="rId6"/>
    <p:sldId id="767" r:id="rId7"/>
    <p:sldId id="677" r:id="rId8"/>
    <p:sldId id="550" r:id="rId9"/>
    <p:sldId id="551" r:id="rId10"/>
    <p:sldId id="534" r:id="rId11"/>
    <p:sldId id="553" r:id="rId12"/>
    <p:sldId id="554" r:id="rId13"/>
    <p:sldId id="624" r:id="rId14"/>
    <p:sldId id="626" r:id="rId15"/>
    <p:sldId id="627" r:id="rId16"/>
    <p:sldId id="631" r:id="rId17"/>
    <p:sldId id="628" r:id="rId18"/>
    <p:sldId id="629" r:id="rId19"/>
    <p:sldId id="557" r:id="rId20"/>
    <p:sldId id="564" r:id="rId21"/>
    <p:sldId id="566" r:id="rId22"/>
    <p:sldId id="568" r:id="rId23"/>
    <p:sldId id="769" r:id="rId24"/>
    <p:sldId id="674" r:id="rId25"/>
    <p:sldId id="666" r:id="rId26"/>
    <p:sldId id="776" r:id="rId27"/>
    <p:sldId id="668" r:id="rId28"/>
    <p:sldId id="669" r:id="rId29"/>
    <p:sldId id="670" r:id="rId30"/>
    <p:sldId id="671" r:id="rId31"/>
    <p:sldId id="570" r:id="rId32"/>
    <p:sldId id="777" r:id="rId33"/>
    <p:sldId id="571" r:id="rId34"/>
    <p:sldId id="572" r:id="rId35"/>
    <p:sldId id="737" r:id="rId36"/>
    <p:sldId id="741" r:id="rId37"/>
    <p:sldId id="573" r:id="rId38"/>
    <p:sldId id="574" r:id="rId39"/>
    <p:sldId id="575" r:id="rId40"/>
    <p:sldId id="576" r:id="rId41"/>
    <p:sldId id="577" r:id="rId42"/>
    <p:sldId id="578" r:id="rId43"/>
    <p:sldId id="778" r:id="rId44"/>
    <p:sldId id="779" r:id="rId45"/>
    <p:sldId id="780" r:id="rId46"/>
    <p:sldId id="781" r:id="rId47"/>
    <p:sldId id="782" r:id="rId48"/>
    <p:sldId id="783" r:id="rId49"/>
    <p:sldId id="784" r:id="rId50"/>
    <p:sldId id="785" r:id="rId51"/>
    <p:sldId id="786" r:id="rId52"/>
  </p:sldIdLst>
  <p:sldSz cx="9144000" cy="6858000" type="screen4x3"/>
  <p:notesSz cx="6797675" cy="9926638"/>
  <p:defaultTextStyle>
    <a:defPPr>
      <a:defRPr lang="nb-NO"/>
    </a:defPPr>
    <a:lvl1pPr algn="ctr" rtl="0" eaLnBrk="0" fontAlgn="base" hangingPunct="0">
      <a:spcBef>
        <a:spcPct val="0"/>
      </a:spcBef>
      <a:spcAft>
        <a:spcPct val="0"/>
      </a:spcAft>
      <a:defRPr sz="1400" b="1" kern="1200">
        <a:solidFill>
          <a:schemeClr val="tx1"/>
        </a:solidFill>
        <a:latin typeface="Arial" pitchFamily="34" charset="0"/>
        <a:ea typeface="ＭＳ Ｐゴシック" pitchFamily="34" charset="-128"/>
        <a:cs typeface="+mn-cs"/>
      </a:defRPr>
    </a:lvl1pPr>
    <a:lvl2pPr marL="457200" algn="ctr" rtl="0" eaLnBrk="0" fontAlgn="base" hangingPunct="0">
      <a:spcBef>
        <a:spcPct val="0"/>
      </a:spcBef>
      <a:spcAft>
        <a:spcPct val="0"/>
      </a:spcAft>
      <a:defRPr sz="1400" b="1" kern="1200">
        <a:solidFill>
          <a:schemeClr val="tx1"/>
        </a:solidFill>
        <a:latin typeface="Arial" pitchFamily="34" charset="0"/>
        <a:ea typeface="ＭＳ Ｐゴシック" pitchFamily="34" charset="-128"/>
        <a:cs typeface="+mn-cs"/>
      </a:defRPr>
    </a:lvl2pPr>
    <a:lvl3pPr marL="914400" algn="ctr" rtl="0" eaLnBrk="0" fontAlgn="base" hangingPunct="0">
      <a:spcBef>
        <a:spcPct val="0"/>
      </a:spcBef>
      <a:spcAft>
        <a:spcPct val="0"/>
      </a:spcAft>
      <a:defRPr sz="1400" b="1" kern="1200">
        <a:solidFill>
          <a:schemeClr val="tx1"/>
        </a:solidFill>
        <a:latin typeface="Arial" pitchFamily="34" charset="0"/>
        <a:ea typeface="ＭＳ Ｐゴシック" pitchFamily="34" charset="-128"/>
        <a:cs typeface="+mn-cs"/>
      </a:defRPr>
    </a:lvl3pPr>
    <a:lvl4pPr marL="1371600" algn="ctr" rtl="0" eaLnBrk="0" fontAlgn="base" hangingPunct="0">
      <a:spcBef>
        <a:spcPct val="0"/>
      </a:spcBef>
      <a:spcAft>
        <a:spcPct val="0"/>
      </a:spcAft>
      <a:defRPr sz="1400" b="1" kern="1200">
        <a:solidFill>
          <a:schemeClr val="tx1"/>
        </a:solidFill>
        <a:latin typeface="Arial" pitchFamily="34" charset="0"/>
        <a:ea typeface="ＭＳ Ｐゴシック" pitchFamily="34" charset="-128"/>
        <a:cs typeface="+mn-cs"/>
      </a:defRPr>
    </a:lvl4pPr>
    <a:lvl5pPr marL="1828800" algn="ctr" rtl="0" eaLnBrk="0" fontAlgn="base" hangingPunct="0">
      <a:spcBef>
        <a:spcPct val="0"/>
      </a:spcBef>
      <a:spcAft>
        <a:spcPct val="0"/>
      </a:spcAft>
      <a:defRPr sz="1400" b="1" kern="1200">
        <a:solidFill>
          <a:schemeClr val="tx1"/>
        </a:solidFill>
        <a:latin typeface="Arial" pitchFamily="34" charset="0"/>
        <a:ea typeface="ＭＳ Ｐゴシック" pitchFamily="34" charset="-128"/>
        <a:cs typeface="+mn-cs"/>
      </a:defRPr>
    </a:lvl5pPr>
    <a:lvl6pPr marL="2286000" algn="l" defTabSz="914400" rtl="0" eaLnBrk="1" latinLnBrk="0" hangingPunct="1">
      <a:defRPr sz="1400" b="1" kern="1200">
        <a:solidFill>
          <a:schemeClr val="tx1"/>
        </a:solidFill>
        <a:latin typeface="Arial" pitchFamily="34" charset="0"/>
        <a:ea typeface="ＭＳ Ｐゴシック" pitchFamily="34" charset="-128"/>
        <a:cs typeface="+mn-cs"/>
      </a:defRPr>
    </a:lvl6pPr>
    <a:lvl7pPr marL="2743200" algn="l" defTabSz="914400" rtl="0" eaLnBrk="1" latinLnBrk="0" hangingPunct="1">
      <a:defRPr sz="1400" b="1" kern="1200">
        <a:solidFill>
          <a:schemeClr val="tx1"/>
        </a:solidFill>
        <a:latin typeface="Arial" pitchFamily="34" charset="0"/>
        <a:ea typeface="ＭＳ Ｐゴシック" pitchFamily="34" charset="-128"/>
        <a:cs typeface="+mn-cs"/>
      </a:defRPr>
    </a:lvl7pPr>
    <a:lvl8pPr marL="3200400" algn="l" defTabSz="914400" rtl="0" eaLnBrk="1" latinLnBrk="0" hangingPunct="1">
      <a:defRPr sz="1400" b="1" kern="1200">
        <a:solidFill>
          <a:schemeClr val="tx1"/>
        </a:solidFill>
        <a:latin typeface="Arial" pitchFamily="34" charset="0"/>
        <a:ea typeface="ＭＳ Ｐゴシック" pitchFamily="34" charset="-128"/>
        <a:cs typeface="+mn-cs"/>
      </a:defRPr>
    </a:lvl8pPr>
    <a:lvl9pPr marL="3657600" algn="l" defTabSz="914400" rtl="0" eaLnBrk="1" latinLnBrk="0" hangingPunct="1">
      <a:defRPr sz="1400" b="1" kern="1200">
        <a:solidFill>
          <a:schemeClr val="tx1"/>
        </a:solidFill>
        <a:latin typeface="Arial" pitchFamily="34"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33"/>
    <a:srgbClr val="E5E3DB"/>
    <a:srgbClr val="D3CEC8"/>
    <a:srgbClr val="336699"/>
    <a:srgbClr val="000066"/>
    <a:srgbClr val="006699"/>
    <a:srgbClr val="003366"/>
    <a:srgbClr val="0000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7154" autoAdjust="0"/>
    <p:restoredTop sz="80961" autoAdjust="0"/>
  </p:normalViewPr>
  <p:slideViewPr>
    <p:cSldViewPr snapToGrid="0">
      <p:cViewPr>
        <p:scale>
          <a:sx n="75" d="100"/>
          <a:sy n="75" d="100"/>
        </p:scale>
        <p:origin x="42" y="-78"/>
      </p:cViewPr>
      <p:guideLst>
        <p:guide orient="horz" pos="3266"/>
        <p:guide orient="horz" pos="362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34" d="100"/>
          <a:sy n="34" d="100"/>
        </p:scale>
        <p:origin x="-1536" y="-84"/>
      </p:cViewPr>
      <p:guideLst>
        <p:guide orient="horz" pos="3127"/>
        <p:guide pos="2141"/>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wmf"/><Relationship Id="rId1" Type="http://schemas.openxmlformats.org/officeDocument/2006/relationships/image" Target="../media/image53.wmf"/><Relationship Id="rId5" Type="http://schemas.openxmlformats.org/officeDocument/2006/relationships/image" Target="../media/image57.png"/><Relationship Id="rId4" Type="http://schemas.openxmlformats.org/officeDocument/2006/relationships/image" Target="../media/image56.png"/></Relationships>
</file>

<file path=ppt/drawings/_rels/vmlDrawing2.v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image" Target="../media/image66.png"/><Relationship Id="rId6" Type="http://schemas.openxmlformats.org/officeDocument/2006/relationships/image" Target="../media/image71.png"/><Relationship Id="rId5" Type="http://schemas.openxmlformats.org/officeDocument/2006/relationships/image" Target="../media/image70.png"/><Relationship Id="rId4" Type="http://schemas.openxmlformats.org/officeDocument/2006/relationships/image" Target="../media/image69.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8130" name="Rectangle 2"/>
          <p:cNvSpPr>
            <a:spLocks noGrp="1" noChangeArrowheads="1"/>
          </p:cNvSpPr>
          <p:nvPr>
            <p:ph type="hdr" sz="quarter"/>
          </p:nvPr>
        </p:nvSpPr>
        <p:spPr bwMode="auto">
          <a:xfrm>
            <a:off x="0" y="0"/>
            <a:ext cx="2946400" cy="496888"/>
          </a:xfrm>
          <a:prstGeom prst="rect">
            <a:avLst/>
          </a:prstGeom>
          <a:noFill/>
          <a:ln>
            <a:noFill/>
          </a:ln>
          <a:effectLst/>
          <a:extLst>
            <a:ext uri="{909E8E84-426E-40DD-AFC4-6F175D3DCCD1}">
              <a14:hiddenFill xmlns:a14="http://schemas.microsoft.com/office/drawing/2010/main" xmlns="">
                <a:gradFill rotWithShape="0">
                  <a:gsLst>
                    <a:gs pos="0">
                      <a:srgbClr val="58748B">
                        <a:gamma/>
                        <a:shade val="46275"/>
                        <a:invGamma/>
                      </a:srgbClr>
                    </a:gs>
                    <a:gs pos="100000">
                      <a:srgbClr val="58748B"/>
                    </a:gs>
                  </a:gsLst>
                  <a:lin ang="18900000" scaled="1"/>
                </a:gra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89948" tIns="46773" rIns="89948" bIns="46773" numCol="1" anchor="ctr" anchorCtr="0" compatLnSpc="1">
            <a:prstTxWarp prst="textNoShape">
              <a:avLst/>
            </a:prstTxWarp>
          </a:bodyPr>
          <a:lstStyle>
            <a:lvl1pPr algn="l">
              <a:defRPr sz="1300" b="0" smtClean="0">
                <a:latin typeface="Times" pitchFamily="18" charset="0"/>
              </a:defRPr>
            </a:lvl1pPr>
          </a:lstStyle>
          <a:p>
            <a:pPr>
              <a:defRPr/>
            </a:pPr>
            <a:endParaRPr lang="nn-NO"/>
          </a:p>
        </p:txBody>
      </p:sp>
      <p:sp>
        <p:nvSpPr>
          <p:cNvPr id="48131" name="Rectangle 3"/>
          <p:cNvSpPr>
            <a:spLocks noGrp="1" noChangeArrowheads="1"/>
          </p:cNvSpPr>
          <p:nvPr>
            <p:ph type="dt" sz="quarter" idx="1"/>
          </p:nvPr>
        </p:nvSpPr>
        <p:spPr bwMode="auto">
          <a:xfrm>
            <a:off x="3851275" y="0"/>
            <a:ext cx="2946400" cy="496888"/>
          </a:xfrm>
          <a:prstGeom prst="rect">
            <a:avLst/>
          </a:prstGeom>
          <a:noFill/>
          <a:ln>
            <a:noFill/>
          </a:ln>
          <a:effectLst/>
          <a:extLst>
            <a:ext uri="{909E8E84-426E-40DD-AFC4-6F175D3DCCD1}">
              <a14:hiddenFill xmlns:a14="http://schemas.microsoft.com/office/drawing/2010/main" xmlns="">
                <a:gradFill rotWithShape="0">
                  <a:gsLst>
                    <a:gs pos="0">
                      <a:srgbClr val="58748B">
                        <a:gamma/>
                        <a:shade val="46275"/>
                        <a:invGamma/>
                      </a:srgbClr>
                    </a:gs>
                    <a:gs pos="100000">
                      <a:srgbClr val="58748B"/>
                    </a:gs>
                  </a:gsLst>
                  <a:lin ang="18900000" scaled="1"/>
                </a:gra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89948" tIns="46773" rIns="89948" bIns="46773" numCol="1" anchor="ctr" anchorCtr="0" compatLnSpc="1">
            <a:prstTxWarp prst="textNoShape">
              <a:avLst/>
            </a:prstTxWarp>
          </a:bodyPr>
          <a:lstStyle>
            <a:lvl1pPr algn="r">
              <a:defRPr sz="1300" b="0" smtClean="0">
                <a:latin typeface="Times" pitchFamily="18" charset="0"/>
              </a:defRPr>
            </a:lvl1pPr>
          </a:lstStyle>
          <a:p>
            <a:pPr>
              <a:defRPr/>
            </a:pPr>
            <a:endParaRPr lang="nn-NO"/>
          </a:p>
        </p:txBody>
      </p:sp>
      <p:sp>
        <p:nvSpPr>
          <p:cNvPr id="48132" name="Rectangle 4"/>
          <p:cNvSpPr>
            <a:spLocks noGrp="1" noChangeArrowheads="1"/>
          </p:cNvSpPr>
          <p:nvPr>
            <p:ph type="ftr" sz="quarter" idx="2"/>
          </p:nvPr>
        </p:nvSpPr>
        <p:spPr bwMode="auto">
          <a:xfrm>
            <a:off x="0" y="9429750"/>
            <a:ext cx="2946400" cy="496888"/>
          </a:xfrm>
          <a:prstGeom prst="rect">
            <a:avLst/>
          </a:prstGeom>
          <a:noFill/>
          <a:ln>
            <a:noFill/>
          </a:ln>
          <a:effectLst/>
          <a:extLst>
            <a:ext uri="{909E8E84-426E-40DD-AFC4-6F175D3DCCD1}">
              <a14:hiddenFill xmlns:a14="http://schemas.microsoft.com/office/drawing/2010/main" xmlns="">
                <a:gradFill rotWithShape="0">
                  <a:gsLst>
                    <a:gs pos="0">
                      <a:srgbClr val="58748B">
                        <a:gamma/>
                        <a:shade val="46275"/>
                        <a:invGamma/>
                      </a:srgbClr>
                    </a:gs>
                    <a:gs pos="100000">
                      <a:srgbClr val="58748B"/>
                    </a:gs>
                  </a:gsLst>
                  <a:lin ang="18900000" scaled="1"/>
                </a:gra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89948" tIns="46773" rIns="89948" bIns="46773" numCol="1" anchor="b" anchorCtr="0" compatLnSpc="1">
            <a:prstTxWarp prst="textNoShape">
              <a:avLst/>
            </a:prstTxWarp>
          </a:bodyPr>
          <a:lstStyle>
            <a:lvl1pPr algn="l">
              <a:defRPr sz="1300" b="0" smtClean="0">
                <a:latin typeface="Times" pitchFamily="18" charset="0"/>
              </a:defRPr>
            </a:lvl1pPr>
          </a:lstStyle>
          <a:p>
            <a:pPr>
              <a:defRPr/>
            </a:pPr>
            <a:endParaRPr lang="nn-NO"/>
          </a:p>
        </p:txBody>
      </p:sp>
      <p:sp>
        <p:nvSpPr>
          <p:cNvPr id="48133" name="Rectangle 5"/>
          <p:cNvSpPr>
            <a:spLocks noGrp="1" noChangeArrowheads="1"/>
          </p:cNvSpPr>
          <p:nvPr>
            <p:ph type="sldNum" sz="quarter" idx="3"/>
          </p:nvPr>
        </p:nvSpPr>
        <p:spPr bwMode="auto">
          <a:xfrm>
            <a:off x="3851275" y="9429750"/>
            <a:ext cx="2946400" cy="496888"/>
          </a:xfrm>
          <a:prstGeom prst="rect">
            <a:avLst/>
          </a:prstGeom>
          <a:noFill/>
          <a:ln>
            <a:noFill/>
          </a:ln>
          <a:effectLst/>
          <a:extLst>
            <a:ext uri="{909E8E84-426E-40DD-AFC4-6F175D3DCCD1}">
              <a14:hiddenFill xmlns:a14="http://schemas.microsoft.com/office/drawing/2010/main" xmlns="">
                <a:gradFill rotWithShape="0">
                  <a:gsLst>
                    <a:gs pos="0">
                      <a:srgbClr val="58748B">
                        <a:gamma/>
                        <a:shade val="46275"/>
                        <a:invGamma/>
                      </a:srgbClr>
                    </a:gs>
                    <a:gs pos="100000">
                      <a:srgbClr val="58748B"/>
                    </a:gs>
                  </a:gsLst>
                  <a:lin ang="18900000" scaled="1"/>
                </a:gra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89948" tIns="46773" rIns="89948" bIns="46773" numCol="1" anchor="b" anchorCtr="0" compatLnSpc="1">
            <a:prstTxWarp prst="textNoShape">
              <a:avLst/>
            </a:prstTxWarp>
          </a:bodyPr>
          <a:lstStyle>
            <a:lvl1pPr algn="r">
              <a:defRPr sz="1300" b="0" smtClean="0">
                <a:latin typeface="Times" pitchFamily="18" charset="0"/>
              </a:defRPr>
            </a:lvl1pPr>
          </a:lstStyle>
          <a:p>
            <a:pPr>
              <a:defRPr/>
            </a:pPr>
            <a:fld id="{6A921D30-7DF6-4E7C-A119-FF36E6B7E37D}" type="slidenum">
              <a:rPr lang="nn-NO"/>
              <a:pPr>
                <a:defRPr/>
              </a:pPr>
              <a:t>‹#›</a:t>
            </a:fld>
            <a:endParaRPr lang="nn-NO"/>
          </a:p>
        </p:txBody>
      </p:sp>
    </p:spTree>
    <p:extLst>
      <p:ext uri="{BB962C8B-B14F-4D97-AF65-F5344CB8AC3E}">
        <p14:creationId xmlns:p14="http://schemas.microsoft.com/office/powerpoint/2010/main" xmlns="" val="3166946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46400" cy="4968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387" tIns="45694" rIns="91387" bIns="45694" numCol="1" anchor="t" anchorCtr="0" compatLnSpc="1">
            <a:prstTxWarp prst="textNoShape">
              <a:avLst/>
            </a:prstTxWarp>
          </a:bodyPr>
          <a:lstStyle>
            <a:lvl1pPr algn="l">
              <a:defRPr sz="1300" b="0" smtClean="0">
                <a:latin typeface="Times" pitchFamily="18" charset="0"/>
              </a:defRPr>
            </a:lvl1pPr>
          </a:lstStyle>
          <a:p>
            <a:pPr>
              <a:defRPr/>
            </a:pPr>
            <a:endParaRPr lang="nb-NO"/>
          </a:p>
        </p:txBody>
      </p:sp>
      <p:sp>
        <p:nvSpPr>
          <p:cNvPr id="27651" name="Rectangle 3"/>
          <p:cNvSpPr>
            <a:spLocks noGrp="1" noChangeArrowheads="1"/>
          </p:cNvSpPr>
          <p:nvPr>
            <p:ph type="dt" idx="1"/>
          </p:nvPr>
        </p:nvSpPr>
        <p:spPr bwMode="auto">
          <a:xfrm>
            <a:off x="3851275" y="0"/>
            <a:ext cx="2946400" cy="4968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387" tIns="45694" rIns="91387" bIns="45694" numCol="1" anchor="t" anchorCtr="0" compatLnSpc="1">
            <a:prstTxWarp prst="textNoShape">
              <a:avLst/>
            </a:prstTxWarp>
          </a:bodyPr>
          <a:lstStyle>
            <a:lvl1pPr algn="r">
              <a:defRPr sz="1300" b="0" smtClean="0">
                <a:latin typeface="Times" pitchFamily="18" charset="0"/>
              </a:defRPr>
            </a:lvl1pPr>
          </a:lstStyle>
          <a:p>
            <a:pPr>
              <a:defRPr/>
            </a:pPr>
            <a:endParaRPr lang="nb-NO"/>
          </a:p>
        </p:txBody>
      </p:sp>
      <p:sp>
        <p:nvSpPr>
          <p:cNvPr id="179204" name="Rectangle 4"/>
          <p:cNvSpPr>
            <a:spLocks noGrp="1" noRot="1" noChangeAspect="1" noChangeArrowheads="1" noTextEdit="1"/>
          </p:cNvSpPr>
          <p:nvPr>
            <p:ph type="sldImg" idx="2"/>
          </p:nvPr>
        </p:nvSpPr>
        <p:spPr bwMode="auto">
          <a:xfrm>
            <a:off x="917575" y="742950"/>
            <a:ext cx="4965700" cy="3724275"/>
          </a:xfrm>
          <a:prstGeom prst="rect">
            <a:avLst/>
          </a:prstGeom>
          <a:noFill/>
          <a:ln w="9525">
            <a:solidFill>
              <a:srgbClr val="000000"/>
            </a:solidFill>
            <a:miter lim="800000"/>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dist="35921" dir="2700000" algn="ctr" rotWithShape="0">
                    <a:srgbClr val="808080"/>
                  </a:outerShdw>
                </a:effectLst>
              </a14:hiddenEffects>
            </a:ext>
            <a:ext uri="{53640926-AAD7-44D8-BBD7-CCE9431645EC}">
              <a14:shadowObscured xmlns:a14="http://schemas.microsoft.com/office/drawing/2010/main" xmlns="" val="1"/>
            </a:ext>
          </a:extLst>
        </p:spPr>
      </p:sp>
      <p:sp>
        <p:nvSpPr>
          <p:cNvPr id="27653" name="Rectangle 5"/>
          <p:cNvSpPr>
            <a:spLocks noGrp="1" noChangeArrowheads="1"/>
          </p:cNvSpPr>
          <p:nvPr>
            <p:ph type="body" sz="quarter" idx="3"/>
          </p:nvPr>
        </p:nvSpPr>
        <p:spPr bwMode="auto">
          <a:xfrm>
            <a:off x="906463" y="4714875"/>
            <a:ext cx="4984750" cy="44688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387" tIns="45694" rIns="91387" bIns="45694" numCol="1" anchor="t" anchorCtr="0" compatLnSpc="1">
            <a:prstTxWarp prst="textNoShape">
              <a:avLst/>
            </a:prstTxWarp>
          </a:bodyPr>
          <a:lstStyle/>
          <a:p>
            <a:pPr lvl="0"/>
            <a:r>
              <a:rPr lang="nb-NO" noProof="0" smtClean="0"/>
              <a:t>Click to edit Master text styles</a:t>
            </a:r>
          </a:p>
          <a:p>
            <a:pPr lvl="1"/>
            <a:r>
              <a:rPr lang="nb-NO" noProof="0" smtClean="0"/>
              <a:t>Second level</a:t>
            </a:r>
          </a:p>
          <a:p>
            <a:pPr lvl="2"/>
            <a:r>
              <a:rPr lang="nb-NO" noProof="0" smtClean="0"/>
              <a:t>Third level</a:t>
            </a:r>
          </a:p>
          <a:p>
            <a:pPr lvl="3"/>
            <a:r>
              <a:rPr lang="nb-NO" noProof="0" smtClean="0"/>
              <a:t>Fourth level</a:t>
            </a:r>
          </a:p>
          <a:p>
            <a:pPr lvl="4"/>
            <a:r>
              <a:rPr lang="nb-NO" noProof="0" smtClean="0"/>
              <a:t>Fifth level</a:t>
            </a:r>
          </a:p>
        </p:txBody>
      </p:sp>
      <p:sp>
        <p:nvSpPr>
          <p:cNvPr id="27654" name="Rectangle 6"/>
          <p:cNvSpPr>
            <a:spLocks noGrp="1" noChangeArrowheads="1"/>
          </p:cNvSpPr>
          <p:nvPr>
            <p:ph type="ftr" sz="quarter" idx="4"/>
          </p:nvPr>
        </p:nvSpPr>
        <p:spPr bwMode="auto">
          <a:xfrm>
            <a:off x="0" y="9429750"/>
            <a:ext cx="2946400" cy="4968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387" tIns="45694" rIns="91387" bIns="45694" numCol="1" anchor="b" anchorCtr="0" compatLnSpc="1">
            <a:prstTxWarp prst="textNoShape">
              <a:avLst/>
            </a:prstTxWarp>
          </a:bodyPr>
          <a:lstStyle>
            <a:lvl1pPr algn="l">
              <a:defRPr sz="1300" b="0" smtClean="0">
                <a:latin typeface="Times" pitchFamily="18" charset="0"/>
              </a:defRPr>
            </a:lvl1pPr>
          </a:lstStyle>
          <a:p>
            <a:pPr>
              <a:defRPr/>
            </a:pPr>
            <a:endParaRPr lang="nb-NO"/>
          </a:p>
        </p:txBody>
      </p:sp>
      <p:sp>
        <p:nvSpPr>
          <p:cNvPr id="27655" name="Rectangle 7"/>
          <p:cNvSpPr>
            <a:spLocks noGrp="1" noChangeArrowheads="1"/>
          </p:cNvSpPr>
          <p:nvPr>
            <p:ph type="sldNum" sz="quarter" idx="5"/>
          </p:nvPr>
        </p:nvSpPr>
        <p:spPr bwMode="auto">
          <a:xfrm>
            <a:off x="3851275" y="9429750"/>
            <a:ext cx="2946400" cy="4968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387" tIns="45694" rIns="91387" bIns="45694" numCol="1" anchor="b" anchorCtr="0" compatLnSpc="1">
            <a:prstTxWarp prst="textNoShape">
              <a:avLst/>
            </a:prstTxWarp>
          </a:bodyPr>
          <a:lstStyle>
            <a:lvl1pPr algn="r">
              <a:defRPr sz="1300" b="0" smtClean="0">
                <a:latin typeface="Times" pitchFamily="18" charset="0"/>
              </a:defRPr>
            </a:lvl1pPr>
          </a:lstStyle>
          <a:p>
            <a:pPr>
              <a:defRPr/>
            </a:pPr>
            <a:fld id="{E9623F7F-ECAC-49C5-91E4-822F0CBC6DC2}" type="slidenum">
              <a:rPr lang="nb-NO"/>
              <a:pPr>
                <a:defRPr/>
              </a:pPr>
              <a:t>‹#›</a:t>
            </a:fld>
            <a:endParaRPr lang="nb-NO"/>
          </a:p>
        </p:txBody>
      </p:sp>
    </p:spTree>
    <p:extLst>
      <p:ext uri="{BB962C8B-B14F-4D97-AF65-F5344CB8AC3E}">
        <p14:creationId xmlns:p14="http://schemas.microsoft.com/office/powerpoint/2010/main" xmlns="" val="243070639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Rectangle 7"/>
          <p:cNvSpPr>
            <a:spLocks noGrp="1" noChangeArrowheads="1"/>
          </p:cNvSpPr>
          <p:nvPr>
            <p:ph type="sldNum" sz="quarter" idx="5"/>
          </p:nvPr>
        </p:nvSpPr>
        <p:spPr>
          <a:noFill/>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fld id="{FC360BBB-45FE-480B-B715-870E364D09B5}" type="slidenum">
              <a:rPr lang="nb-NO" sz="1300" b="0">
                <a:latin typeface="Times" pitchFamily="18" charset="0"/>
              </a:rPr>
              <a:pPr/>
              <a:t>1</a:t>
            </a:fld>
            <a:endParaRPr lang="nb-NO" sz="1300" b="0">
              <a:latin typeface="Times" pitchFamily="18" charset="0"/>
            </a:endParaRPr>
          </a:p>
        </p:txBody>
      </p:sp>
      <p:sp>
        <p:nvSpPr>
          <p:cNvPr id="180227" name="Rectangle 2"/>
          <p:cNvSpPr>
            <a:spLocks noGrp="1" noRot="1" noChangeAspect="1" noChangeArrowheads="1" noTextEdit="1"/>
          </p:cNvSpPr>
          <p:nvPr>
            <p:ph type="sldImg"/>
          </p:nvPr>
        </p:nvSpPr>
        <p:spPr>
          <a:ln/>
        </p:spPr>
      </p:sp>
      <p:sp>
        <p:nvSpPr>
          <p:cNvPr id="180228"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4" name="Rectangle 7"/>
          <p:cNvSpPr>
            <a:spLocks noGrp="1" noChangeArrowheads="1"/>
          </p:cNvSpPr>
          <p:nvPr>
            <p:ph type="sldNum" sz="quarter" idx="5"/>
          </p:nvPr>
        </p:nvSpPr>
        <p:spPr>
          <a:noFill/>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fld id="{9F7B81BD-94B6-417D-8CF7-10FA8AA517C6}" type="slidenum">
              <a:rPr lang="nb-NO" sz="1300" b="0">
                <a:latin typeface="Times" pitchFamily="18" charset="0"/>
              </a:rPr>
              <a:pPr/>
              <a:t>17</a:t>
            </a:fld>
            <a:endParaRPr lang="nb-NO" sz="1300" b="0">
              <a:latin typeface="Times" pitchFamily="18" charset="0"/>
            </a:endParaRPr>
          </a:p>
        </p:txBody>
      </p:sp>
      <p:sp>
        <p:nvSpPr>
          <p:cNvPr id="218115" name="Rectangle 2"/>
          <p:cNvSpPr>
            <a:spLocks noGrp="1" noRot="1" noChangeAspect="1" noChangeArrowheads="1" noTextEdit="1"/>
          </p:cNvSpPr>
          <p:nvPr>
            <p:ph type="sldImg"/>
          </p:nvPr>
        </p:nvSpPr>
        <p:spPr>
          <a:xfrm>
            <a:off x="917575" y="744538"/>
            <a:ext cx="4965700" cy="3724275"/>
          </a:xfrm>
          <a:ln/>
        </p:spPr>
      </p:sp>
      <p:sp>
        <p:nvSpPr>
          <p:cNvPr id="218116" name="Rectangle 3"/>
          <p:cNvSpPr>
            <a:spLocks noGrp="1" noChangeArrowheads="1"/>
          </p:cNvSpPr>
          <p:nvPr>
            <p:ph type="body" idx="1"/>
          </p:nvPr>
        </p:nvSpPr>
        <p:spPr>
          <a:xfrm>
            <a:off x="844550" y="4906963"/>
            <a:ext cx="4983163" cy="4670425"/>
          </a:xfrm>
          <a:noFill/>
        </p:spPr>
        <p:txBody>
          <a:bodyPr/>
          <a:lstStyle/>
          <a:p>
            <a:pPr eaLnBrk="1" hangingPunct="1"/>
            <a:r>
              <a:rPr lang="en-GB" b="1" smtClean="0"/>
              <a:t>What communities do you participate in?</a:t>
            </a:r>
          </a:p>
          <a:p>
            <a:pPr eaLnBrk="1" hangingPunct="1"/>
            <a:r>
              <a:rPr lang="en-GB" smtClean="0"/>
              <a:t>Here are some examples of communities in society.</a:t>
            </a:r>
          </a:p>
          <a:p>
            <a:pPr eaLnBrk="1" hangingPunct="1"/>
            <a:r>
              <a:rPr lang="en-GB" smtClean="0"/>
              <a:t>The objective is to make us realise in how many communities we participate in our social life.</a:t>
            </a:r>
          </a:p>
          <a:p>
            <a:pPr eaLnBrk="1" hangingPunct="1"/>
            <a:r>
              <a:rPr lang="en-GB" smtClean="0"/>
              <a:t>Communities are something  natural now turned into organisational structures.</a:t>
            </a:r>
          </a:p>
          <a:p>
            <a:pPr eaLnBrk="1" hangingPunct="1"/>
            <a:r>
              <a:rPr lang="en-GB" b="1" smtClean="0"/>
              <a:t>This is a nice case! But, make sure that you do explain what the difference between just a regular community and a CoP! </a:t>
            </a:r>
          </a:p>
          <a:p>
            <a:pPr eaLnBrk="1" hangingPunct="1"/>
            <a:r>
              <a:rPr lang="en-GB" smtClean="0"/>
              <a:t>A CoP is a type of a church-Community. The difference lies in the world 'practice'. E.g. A club of university friends does not have a practice it evolves around - this would therefore just be a community. A hockey team would have a practice, so you could call it a CoP. However, this practice is not aimed at something that is relevant to the company, therefore it is also not the type of CoP we refer to in this course.</a:t>
            </a:r>
          </a:p>
          <a:p>
            <a:pPr eaLnBrk="1" hangingPunct="1"/>
            <a:r>
              <a:rPr lang="en-GB" b="1" smtClean="0"/>
              <a:t>Remember:</a:t>
            </a:r>
            <a:r>
              <a:rPr lang="en-GB" smtClean="0"/>
              <a:t> </a:t>
            </a:r>
          </a:p>
          <a:p>
            <a:pPr eaLnBrk="1" hangingPunct="1">
              <a:buFontTx/>
              <a:buChar char="•"/>
            </a:pPr>
            <a:r>
              <a:rPr lang="en-US" smtClean="0"/>
              <a:t>Community: A body of persons with common (professional) interests scattered through a larger society </a:t>
            </a:r>
          </a:p>
          <a:p>
            <a:pPr eaLnBrk="1" hangingPunct="1">
              <a:buFontTx/>
              <a:buChar char="•"/>
            </a:pPr>
            <a:r>
              <a:rPr lang="en-US" smtClean="0"/>
              <a:t>Practice: A systematic exercise for proficiency</a:t>
            </a:r>
            <a:endParaRPr lang="en-GB" smtClean="0"/>
          </a:p>
          <a:p>
            <a:pPr eaLnBrk="1" hangingPunct="1"/>
            <a:endParaRPr lang="en-GB" smtClean="0"/>
          </a:p>
          <a:p>
            <a:pPr eaLnBrk="1" hangingPunct="1"/>
            <a:endParaRPr lang="en-GB"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38" name="Rectangle 7"/>
          <p:cNvSpPr>
            <a:spLocks noGrp="1" noChangeArrowheads="1"/>
          </p:cNvSpPr>
          <p:nvPr>
            <p:ph type="sldNum" sz="quarter" idx="5"/>
          </p:nvPr>
        </p:nvSpPr>
        <p:spPr>
          <a:noFill/>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fld id="{09F8EA9D-9C7C-4787-85C6-52FBA1B36423}" type="slidenum">
              <a:rPr lang="nb-NO" sz="1300" b="0">
                <a:latin typeface="Times" pitchFamily="18" charset="0"/>
              </a:rPr>
              <a:pPr/>
              <a:t>18</a:t>
            </a:fld>
            <a:endParaRPr lang="nb-NO" sz="1300" b="0">
              <a:latin typeface="Times" pitchFamily="18" charset="0"/>
            </a:endParaRPr>
          </a:p>
        </p:txBody>
      </p:sp>
      <p:sp>
        <p:nvSpPr>
          <p:cNvPr id="219139" name="Rectangle 2"/>
          <p:cNvSpPr>
            <a:spLocks noGrp="1" noRot="1" noChangeAspect="1" noChangeArrowheads="1" noTextEdit="1"/>
          </p:cNvSpPr>
          <p:nvPr>
            <p:ph type="sldImg"/>
          </p:nvPr>
        </p:nvSpPr>
        <p:spPr>
          <a:xfrm>
            <a:off x="990600" y="1241425"/>
            <a:ext cx="4965700" cy="3724275"/>
          </a:xfrm>
          <a:ln/>
        </p:spPr>
      </p:sp>
      <p:sp>
        <p:nvSpPr>
          <p:cNvPr id="219140" name="Rectangle 3"/>
          <p:cNvSpPr>
            <a:spLocks noGrp="1" noChangeArrowheads="1"/>
          </p:cNvSpPr>
          <p:nvPr>
            <p:ph type="body" idx="1"/>
          </p:nvPr>
        </p:nvSpPr>
        <p:spPr>
          <a:xfrm>
            <a:off x="876300" y="5106988"/>
            <a:ext cx="4986338" cy="3721100"/>
          </a:xfrm>
          <a:noFill/>
        </p:spPr>
        <p:txBody>
          <a:bodyPr/>
          <a:lstStyle/>
          <a:p>
            <a:pPr eaLnBrk="1" hangingPunct="1">
              <a:buFontTx/>
              <a:buChar char="•"/>
            </a:pPr>
            <a:r>
              <a:rPr lang="en-GB" smtClean="0"/>
              <a:t>Once complete ask them to stick post its on the wall and group together, encourage discussion around the category selection process.</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2" name="Rectangle 7"/>
          <p:cNvSpPr>
            <a:spLocks noGrp="1" noChangeArrowheads="1"/>
          </p:cNvSpPr>
          <p:nvPr>
            <p:ph type="sldNum" sz="quarter" idx="5"/>
          </p:nvPr>
        </p:nvSpPr>
        <p:spPr>
          <a:noFill/>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fld id="{6C5BD02C-E388-4038-A04F-0D1493D75657}" type="slidenum">
              <a:rPr lang="nb-NO" sz="1300" b="0">
                <a:latin typeface="Times" pitchFamily="18" charset="0"/>
              </a:rPr>
              <a:pPr/>
              <a:t>19</a:t>
            </a:fld>
            <a:endParaRPr lang="nb-NO" sz="1300" b="0">
              <a:latin typeface="Times" pitchFamily="18" charset="0"/>
            </a:endParaRPr>
          </a:p>
        </p:txBody>
      </p:sp>
      <p:sp>
        <p:nvSpPr>
          <p:cNvPr id="220163" name="Rectangle 2"/>
          <p:cNvSpPr>
            <a:spLocks noGrp="1" noRot="1" noChangeAspect="1" noChangeArrowheads="1" noTextEdit="1"/>
          </p:cNvSpPr>
          <p:nvPr>
            <p:ph type="sldImg"/>
          </p:nvPr>
        </p:nvSpPr>
        <p:spPr>
          <a:xfrm>
            <a:off x="920750" y="744538"/>
            <a:ext cx="4964113" cy="3722687"/>
          </a:xfrm>
          <a:ln/>
        </p:spPr>
      </p:sp>
      <p:sp>
        <p:nvSpPr>
          <p:cNvPr id="220164" name="Rectangle 3"/>
          <p:cNvSpPr>
            <a:spLocks noGrp="1" noChangeArrowheads="1"/>
          </p:cNvSpPr>
          <p:nvPr>
            <p:ph type="body" idx="1"/>
          </p:nvPr>
        </p:nvSpPr>
        <p:spPr>
          <a:xfrm>
            <a:off x="876300" y="4745038"/>
            <a:ext cx="4983163" cy="4467225"/>
          </a:xfrm>
          <a:noFill/>
        </p:spPr>
        <p:txBody>
          <a:bodyPr/>
          <a:lstStyle/>
          <a:p>
            <a:pPr eaLnBrk="1" hangingPunct="1"/>
            <a:r>
              <a:rPr lang="en-GB" smtClean="0"/>
              <a:t>The objective is to make them realise what keeps the community together and what are the issues that make a community worthwhile.</a:t>
            </a:r>
          </a:p>
          <a:p>
            <a:pPr eaLnBrk="1" hangingPunct="1"/>
            <a:endParaRPr lang="en-GB" smtClean="0"/>
          </a:p>
          <a:p>
            <a:pPr eaLnBrk="1" hangingPunct="1"/>
            <a:r>
              <a:rPr lang="en-GB" smtClean="0"/>
              <a:t>Examples of hard things:</a:t>
            </a:r>
          </a:p>
          <a:p>
            <a:pPr eaLnBrk="1" hangingPunct="1">
              <a:buFontTx/>
              <a:buChar char="•"/>
            </a:pPr>
            <a:r>
              <a:rPr lang="en-GB" smtClean="0"/>
              <a:t>Meeting room</a:t>
            </a:r>
          </a:p>
          <a:p>
            <a:pPr eaLnBrk="1" hangingPunct="1">
              <a:buFontTx/>
              <a:buChar char="•"/>
            </a:pPr>
            <a:r>
              <a:rPr lang="en-GB" smtClean="0"/>
              <a:t>Money</a:t>
            </a:r>
          </a:p>
          <a:p>
            <a:pPr eaLnBrk="1" hangingPunct="1">
              <a:buFontTx/>
              <a:buChar char="•"/>
            </a:pPr>
            <a:r>
              <a:rPr lang="en-GB" smtClean="0"/>
              <a:t>A car to get there</a:t>
            </a:r>
          </a:p>
          <a:p>
            <a:pPr eaLnBrk="1" hangingPunct="1">
              <a:buFontTx/>
              <a:buChar char="•"/>
            </a:pPr>
            <a:endParaRPr lang="en-GB" smtClean="0"/>
          </a:p>
          <a:p>
            <a:pPr eaLnBrk="1" hangingPunct="1"/>
            <a:r>
              <a:rPr lang="en-GB" smtClean="0"/>
              <a:t>Examples of soft things:</a:t>
            </a:r>
          </a:p>
          <a:p>
            <a:pPr eaLnBrk="1" hangingPunct="1">
              <a:buFontTx/>
              <a:buChar char="•"/>
            </a:pPr>
            <a:r>
              <a:rPr lang="en-GB" smtClean="0"/>
              <a:t>It has to be fun</a:t>
            </a:r>
          </a:p>
          <a:p>
            <a:pPr eaLnBrk="1" hangingPunct="1">
              <a:buFontTx/>
              <a:buChar char="•"/>
            </a:pPr>
            <a:r>
              <a:rPr lang="en-GB" smtClean="0"/>
              <a:t>My wife has to let me go</a:t>
            </a:r>
          </a:p>
          <a:p>
            <a:pPr eaLnBrk="1" hangingPunct="1">
              <a:buFontTx/>
              <a:buChar char="•"/>
            </a:pPr>
            <a:r>
              <a:rPr lang="en-GB" smtClean="0"/>
              <a:t>There can't be any tension</a:t>
            </a:r>
          </a:p>
          <a:p>
            <a:pPr eaLnBrk="1" hangingPunct="1">
              <a:buFontTx/>
              <a:buChar char="•"/>
            </a:pPr>
            <a:r>
              <a:rPr lang="en-GB" smtClean="0"/>
              <a:t>Everybody has to be motivated</a:t>
            </a:r>
          </a:p>
          <a:p>
            <a:pPr eaLnBrk="1" hangingPunct="1">
              <a:buFontTx/>
              <a:buChar char="•"/>
            </a:pPr>
            <a:r>
              <a:rPr lang="en-GB" smtClean="0"/>
              <a:t>We have common interests</a:t>
            </a:r>
          </a:p>
          <a:p>
            <a:pPr eaLnBrk="1" hangingPunct="1">
              <a:buFontTx/>
              <a:buChar char="•"/>
            </a:pPr>
            <a:endParaRPr lang="en-GB" smtClean="0"/>
          </a:p>
          <a:p>
            <a:pPr eaLnBrk="1" hangingPunct="1"/>
            <a:endParaRPr lang="en-GB" smtClean="0"/>
          </a:p>
          <a:p>
            <a:pPr eaLnBrk="1" hangingPunct="1"/>
            <a:endParaRPr lang="en-GB"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4" name="Rectangle 7"/>
          <p:cNvSpPr>
            <a:spLocks noGrp="1" noChangeArrowheads="1"/>
          </p:cNvSpPr>
          <p:nvPr>
            <p:ph type="sldNum" sz="quarter" idx="5"/>
          </p:nvPr>
        </p:nvSpPr>
        <p:spPr>
          <a:noFill/>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fld id="{95220A8B-0503-44C9-8D6C-D421FBE5F321}" type="slidenum">
              <a:rPr lang="nb-NO" sz="1300" b="0">
                <a:latin typeface="Times" pitchFamily="18" charset="0"/>
              </a:rPr>
              <a:pPr/>
              <a:t>20</a:t>
            </a:fld>
            <a:endParaRPr lang="nb-NO" sz="1300" b="0">
              <a:latin typeface="Times" pitchFamily="18" charset="0"/>
            </a:endParaRPr>
          </a:p>
        </p:txBody>
      </p:sp>
      <p:sp>
        <p:nvSpPr>
          <p:cNvPr id="223235" name="Rectangle 2"/>
          <p:cNvSpPr>
            <a:spLocks noGrp="1" noRot="1" noChangeAspect="1" noChangeArrowheads="1" noTextEdit="1"/>
          </p:cNvSpPr>
          <p:nvPr>
            <p:ph type="sldImg"/>
          </p:nvPr>
        </p:nvSpPr>
        <p:spPr>
          <a:xfrm>
            <a:off x="920750" y="744538"/>
            <a:ext cx="4964113" cy="3722687"/>
          </a:xfrm>
          <a:ln/>
        </p:spPr>
      </p:sp>
      <p:sp>
        <p:nvSpPr>
          <p:cNvPr id="223236" name="Rectangle 3"/>
          <p:cNvSpPr>
            <a:spLocks noGrp="1" noChangeArrowheads="1"/>
          </p:cNvSpPr>
          <p:nvPr>
            <p:ph type="body" idx="1"/>
          </p:nvPr>
        </p:nvSpPr>
        <p:spPr>
          <a:xfrm>
            <a:off x="908050" y="4714875"/>
            <a:ext cx="4981575" cy="4467225"/>
          </a:xfrm>
          <a:noFill/>
        </p:spPr>
        <p:txBody>
          <a:bodyPr/>
          <a:lstStyle/>
          <a:p>
            <a:pPr eaLnBrk="1" hangingPunct="1"/>
            <a:endParaRPr lang="en-GB"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7"/>
          <p:cNvSpPr>
            <a:spLocks noGrp="1" noChangeArrowheads="1"/>
          </p:cNvSpPr>
          <p:nvPr>
            <p:ph type="sldNum" sz="quarter" idx="5"/>
          </p:nvPr>
        </p:nvSpPr>
        <p:spPr>
          <a:noFill/>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fld id="{11FF7683-B7D4-43A5-BBF7-7DF26895C3A1}" type="slidenum">
              <a:rPr lang="nb-NO" sz="1300" b="0">
                <a:latin typeface="Times" pitchFamily="18" charset="0"/>
              </a:rPr>
              <a:pPr/>
              <a:t>24</a:t>
            </a:fld>
            <a:endParaRPr lang="nb-NO" sz="1300" b="0">
              <a:latin typeface="Times" pitchFamily="18" charset="0"/>
            </a:endParaRPr>
          </a:p>
        </p:txBody>
      </p:sp>
      <p:sp>
        <p:nvSpPr>
          <p:cNvPr id="224259" name="Rectangle 2"/>
          <p:cNvSpPr>
            <a:spLocks noGrp="1" noRot="1" noChangeAspect="1" noChangeArrowheads="1" noTextEdit="1"/>
          </p:cNvSpPr>
          <p:nvPr>
            <p:ph type="sldImg"/>
          </p:nvPr>
        </p:nvSpPr>
        <p:spPr>
          <a:xfrm>
            <a:off x="920750" y="744538"/>
            <a:ext cx="4964113" cy="3722687"/>
          </a:xfrm>
          <a:ln/>
        </p:spPr>
      </p:sp>
      <p:sp>
        <p:nvSpPr>
          <p:cNvPr id="224260" name="Rectangle 3"/>
          <p:cNvSpPr>
            <a:spLocks noGrp="1" noChangeArrowheads="1"/>
          </p:cNvSpPr>
          <p:nvPr>
            <p:ph type="body" idx="1"/>
          </p:nvPr>
        </p:nvSpPr>
        <p:spPr>
          <a:xfrm>
            <a:off x="908050" y="4714875"/>
            <a:ext cx="4981575" cy="4467225"/>
          </a:xfrm>
          <a:noFill/>
        </p:spPr>
        <p:txBody>
          <a:bodyPr/>
          <a:lstStyle/>
          <a:p>
            <a:pPr eaLnBrk="1" hangingPunct="1"/>
            <a:r>
              <a:rPr lang="en-GB" smtClean="0"/>
              <a:t>Next we’ll look at the different roles within the community.</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4" name="Rectangle 7"/>
          <p:cNvSpPr>
            <a:spLocks noGrp="1" noChangeArrowheads="1"/>
          </p:cNvSpPr>
          <p:nvPr>
            <p:ph type="sldNum" sz="quarter" idx="5"/>
          </p:nvPr>
        </p:nvSpPr>
        <p:spPr>
          <a:noFill/>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fld id="{51038C78-339D-436E-B651-8A8929CBD880}" type="slidenum">
              <a:rPr lang="nb-NO" sz="1300" b="0">
                <a:latin typeface="Times" pitchFamily="18" charset="0"/>
              </a:rPr>
              <a:pPr/>
              <a:t>25</a:t>
            </a:fld>
            <a:endParaRPr lang="nb-NO" sz="1300" b="0">
              <a:latin typeface="Times" pitchFamily="18" charset="0"/>
            </a:endParaRPr>
          </a:p>
        </p:txBody>
      </p:sp>
      <p:sp>
        <p:nvSpPr>
          <p:cNvPr id="212995" name="Rectangle 2"/>
          <p:cNvSpPr>
            <a:spLocks noGrp="1" noRot="1" noChangeAspect="1" noChangeArrowheads="1" noTextEdit="1"/>
          </p:cNvSpPr>
          <p:nvPr>
            <p:ph type="sldImg"/>
          </p:nvPr>
        </p:nvSpPr>
        <p:spPr>
          <a:xfrm>
            <a:off x="1079500" y="863600"/>
            <a:ext cx="4640263" cy="3479800"/>
          </a:xfrm>
          <a:ln w="12700" cap="flat">
            <a:solidFill>
              <a:schemeClr val="tx1"/>
            </a:solidFill>
          </a:ln>
        </p:spPr>
      </p:sp>
      <p:sp>
        <p:nvSpPr>
          <p:cNvPr id="212996" name="Rectangle 3"/>
          <p:cNvSpPr>
            <a:spLocks noGrp="1" noChangeArrowheads="1"/>
          </p:cNvSpPr>
          <p:nvPr>
            <p:ph type="body" idx="1"/>
          </p:nvPr>
        </p:nvSpPr>
        <p:spPr>
          <a:xfrm>
            <a:off x="908050" y="4730750"/>
            <a:ext cx="4981575" cy="4487863"/>
          </a:xfrm>
          <a:noFill/>
        </p:spPr>
        <p:txBody>
          <a:bodyPr lIns="90693" tIns="45349" rIns="90693" bIns="45349"/>
          <a:lstStyle/>
          <a:p>
            <a:pPr eaLnBrk="1" hangingPunct="1"/>
            <a:r>
              <a:rPr lang="en-US" smtClean="0">
                <a:latin typeface="Charter BT" pitchFamily="18" charset="0"/>
                <a:cs typeface="Times New Roman" pitchFamily="18" charset="0"/>
              </a:rPr>
              <a:t> </a:t>
            </a:r>
            <a:r>
              <a:rPr lang="en-GB" b="1" smtClean="0"/>
              <a:t>Expert definitions</a:t>
            </a:r>
            <a:endParaRPr lang="en-GB" smtClean="0"/>
          </a:p>
          <a:p>
            <a:pPr eaLnBrk="1" hangingPunct="1"/>
            <a:r>
              <a:rPr lang="en-GB" smtClean="0"/>
              <a:t>Best known is the work of Jean Lave and Etienne Wenger</a:t>
            </a:r>
          </a:p>
          <a:p>
            <a:pPr eaLnBrk="1" hangingPunct="1"/>
            <a:r>
              <a:rPr lang="en-GB" smtClean="0"/>
              <a:t>Coined the term communities while studying the learning model of apprenticeship</a:t>
            </a:r>
          </a:p>
          <a:p>
            <a:pPr eaLnBrk="1" hangingPunct="1">
              <a:spcBef>
                <a:spcPct val="45000"/>
              </a:spcBef>
            </a:pPr>
            <a:r>
              <a:rPr lang="en-GB" smtClean="0">
                <a:solidFill>
                  <a:srgbClr val="3366CC"/>
                </a:solidFill>
              </a:rPr>
              <a:t>This is the definition CIBIT uses.</a:t>
            </a:r>
            <a:r>
              <a:rPr lang="en-GB" smtClean="0"/>
              <a:t> The emphasis on professionals is important because the characteristics and success factors of ‘work related’ communities differs a lot from the so called hobby of passion communities. Issues like ‘trust’, ‘what is in it for me’ and the balance between individual goals and business goals play an important role in ‘work related communities’.</a:t>
            </a:r>
          </a:p>
          <a:p>
            <a:pPr eaLnBrk="1" hangingPunct="1">
              <a:spcBef>
                <a:spcPct val="45000"/>
              </a:spcBef>
            </a:pPr>
            <a:r>
              <a:rPr lang="en-GB" smtClean="0"/>
              <a:t>Some organizations don’t use the term communities. They (still) use terms like Special Interest Group, Virtual Organization, Network or Virtual Teams. Some of these terms mean the same. But sometimes these organizations refer to project teams (who use ICT for work and communication). </a:t>
            </a:r>
          </a:p>
          <a:p>
            <a:pPr eaLnBrk="1" hangingPunct="1"/>
            <a:r>
              <a:rPr lang="en-US" smtClean="0">
                <a:cs typeface="Times New Roman" pitchFamily="18" charset="0"/>
              </a:rPr>
              <a:t>See next slide for essential differences between communities and teams. </a:t>
            </a:r>
          </a:p>
          <a:p>
            <a:pPr eaLnBrk="1" hangingPunct="1"/>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2" name="Rectangle 7"/>
          <p:cNvSpPr>
            <a:spLocks noGrp="1" noChangeArrowheads="1"/>
          </p:cNvSpPr>
          <p:nvPr>
            <p:ph type="sldNum" sz="quarter" idx="5"/>
          </p:nvPr>
        </p:nvSpPr>
        <p:spPr>
          <a:noFill/>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fld id="{5DEE3C6D-1837-4F18-BC82-9CB948FD6ED6}" type="slidenum">
              <a:rPr lang="nb-NO" sz="1300" b="0">
                <a:latin typeface="Times" pitchFamily="18" charset="0"/>
              </a:rPr>
              <a:pPr/>
              <a:t>27</a:t>
            </a:fld>
            <a:endParaRPr lang="nb-NO" sz="1300" b="0">
              <a:latin typeface="Times" pitchFamily="18" charset="0"/>
            </a:endParaRPr>
          </a:p>
        </p:txBody>
      </p:sp>
      <p:sp>
        <p:nvSpPr>
          <p:cNvPr id="225283" name="Rectangle 2"/>
          <p:cNvSpPr>
            <a:spLocks noGrp="1" noRot="1" noChangeAspect="1" noChangeArrowheads="1" noTextEdit="1"/>
          </p:cNvSpPr>
          <p:nvPr>
            <p:ph type="sldImg"/>
          </p:nvPr>
        </p:nvSpPr>
        <p:spPr>
          <a:xfrm>
            <a:off x="920750" y="744538"/>
            <a:ext cx="4964113" cy="3722687"/>
          </a:xfrm>
          <a:ln/>
        </p:spPr>
      </p:sp>
      <p:sp>
        <p:nvSpPr>
          <p:cNvPr id="225284" name="Rectangle 3"/>
          <p:cNvSpPr>
            <a:spLocks noGrp="1" noChangeArrowheads="1"/>
          </p:cNvSpPr>
          <p:nvPr>
            <p:ph type="body" idx="1"/>
          </p:nvPr>
        </p:nvSpPr>
        <p:spPr>
          <a:xfrm>
            <a:off x="908050" y="4714875"/>
            <a:ext cx="4981575" cy="4467225"/>
          </a:xfrm>
          <a:noFill/>
        </p:spPr>
        <p:txBody>
          <a:bodyPr/>
          <a:lstStyle/>
          <a:p>
            <a:pPr eaLnBrk="1" hangingPunct="1"/>
            <a:r>
              <a:rPr lang="en-GB" b="1" smtClean="0"/>
              <a:t>Different Community Roles</a:t>
            </a:r>
            <a:endParaRPr lang="en-GB" smtClean="0"/>
          </a:p>
          <a:p>
            <a:pPr eaLnBrk="1" hangingPunct="1"/>
            <a:r>
              <a:rPr lang="en-GB" smtClean="0"/>
              <a:t>The success of CoPs is determined by the evolution of the roles within the community and matching personalities to roles so behavioural competences are a major consideration in the selection of the team </a:t>
            </a:r>
          </a:p>
          <a:p>
            <a:pPr eaLnBrk="1" hangingPunct="1"/>
            <a:r>
              <a:rPr lang="en-GB" b="1" smtClean="0"/>
              <a:t>Ask them to identify the different roles in their own communities</a:t>
            </a:r>
            <a:endParaRPr lang="en-GB" smtClean="0"/>
          </a:p>
          <a:p>
            <a:pPr eaLnBrk="1" hangingPunct="1"/>
            <a:r>
              <a:rPr lang="en-GB" smtClean="0"/>
              <a:t>Think about your own communities that worked well</a:t>
            </a:r>
          </a:p>
          <a:p>
            <a:pPr eaLnBrk="1" hangingPunct="1"/>
            <a:r>
              <a:rPr lang="en-GB" smtClean="0"/>
              <a:t>Were the roles clearly defined </a:t>
            </a:r>
          </a:p>
          <a:p>
            <a:pPr eaLnBrk="1" hangingPunct="1"/>
            <a:r>
              <a:rPr lang="en-GB" smtClean="0"/>
              <a:t>Were the personalities of the role holder well matched to the post?</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06" name="Rectangle 7"/>
          <p:cNvSpPr>
            <a:spLocks noGrp="1" noChangeArrowheads="1"/>
          </p:cNvSpPr>
          <p:nvPr>
            <p:ph type="sldNum" sz="quarter" idx="5"/>
          </p:nvPr>
        </p:nvSpPr>
        <p:spPr>
          <a:noFill/>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fld id="{C28894AC-9BB8-4393-B11A-598B94EE844E}" type="slidenum">
              <a:rPr lang="nb-NO" sz="1300" b="0">
                <a:latin typeface="Times" pitchFamily="18" charset="0"/>
              </a:rPr>
              <a:pPr/>
              <a:t>28</a:t>
            </a:fld>
            <a:endParaRPr lang="nb-NO" sz="1300" b="0">
              <a:latin typeface="Times" pitchFamily="18" charset="0"/>
            </a:endParaRPr>
          </a:p>
        </p:txBody>
      </p:sp>
      <p:sp>
        <p:nvSpPr>
          <p:cNvPr id="226307" name="Rectangle 2"/>
          <p:cNvSpPr>
            <a:spLocks noGrp="1" noRot="1" noChangeAspect="1" noChangeArrowheads="1" noTextEdit="1"/>
          </p:cNvSpPr>
          <p:nvPr>
            <p:ph type="sldImg"/>
          </p:nvPr>
        </p:nvSpPr>
        <p:spPr>
          <a:xfrm>
            <a:off x="920750" y="744538"/>
            <a:ext cx="4964113" cy="3722687"/>
          </a:xfrm>
          <a:ln/>
        </p:spPr>
      </p:sp>
      <p:sp>
        <p:nvSpPr>
          <p:cNvPr id="226308" name="Rectangle 3"/>
          <p:cNvSpPr>
            <a:spLocks noGrp="1" noChangeArrowheads="1"/>
          </p:cNvSpPr>
          <p:nvPr>
            <p:ph type="body" idx="1"/>
          </p:nvPr>
        </p:nvSpPr>
        <p:spPr>
          <a:xfrm>
            <a:off x="908050" y="4714875"/>
            <a:ext cx="4981575" cy="4467225"/>
          </a:xfrm>
          <a:noFill/>
        </p:spPr>
        <p:txBody>
          <a:bodyPr/>
          <a:lstStyle/>
          <a:p>
            <a:pPr eaLnBrk="1" hangingPunct="1"/>
            <a:r>
              <a:rPr lang="en-GB" b="1" smtClean="0"/>
              <a:t>Participation in Communities</a:t>
            </a:r>
            <a:endParaRPr lang="en-GB" smtClean="0"/>
          </a:p>
          <a:p>
            <a:pPr eaLnBrk="1" hangingPunct="1"/>
            <a:r>
              <a:rPr lang="en-GB" smtClean="0"/>
              <a:t>Communities continue to change and evolve as does the participation of members which changes to meet their needs.</a:t>
            </a:r>
          </a:p>
          <a:p>
            <a:pPr eaLnBrk="1" hangingPunct="1"/>
            <a:r>
              <a:rPr lang="en-GB" smtClean="0"/>
              <a:t>The next slide gives more clearly illustrates the participation of each member group in the community.</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0" name="Rectangle 7"/>
          <p:cNvSpPr>
            <a:spLocks noGrp="1" noChangeArrowheads="1"/>
          </p:cNvSpPr>
          <p:nvPr>
            <p:ph type="sldNum" sz="quarter" idx="5"/>
          </p:nvPr>
        </p:nvSpPr>
        <p:spPr>
          <a:noFill/>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fld id="{C549908E-E974-4020-B562-9942D579C9D1}" type="slidenum">
              <a:rPr lang="nb-NO" sz="1300" b="0">
                <a:latin typeface="Times" pitchFamily="18" charset="0"/>
              </a:rPr>
              <a:pPr/>
              <a:t>29</a:t>
            </a:fld>
            <a:endParaRPr lang="nb-NO" sz="1300" b="0">
              <a:latin typeface="Times" pitchFamily="18" charset="0"/>
            </a:endParaRPr>
          </a:p>
        </p:txBody>
      </p:sp>
      <p:sp>
        <p:nvSpPr>
          <p:cNvPr id="227331" name="Rectangle 2"/>
          <p:cNvSpPr>
            <a:spLocks noGrp="1" noRot="1" noChangeAspect="1" noChangeArrowheads="1" noTextEdit="1"/>
          </p:cNvSpPr>
          <p:nvPr>
            <p:ph type="sldImg"/>
          </p:nvPr>
        </p:nvSpPr>
        <p:spPr>
          <a:xfrm>
            <a:off x="920750" y="744538"/>
            <a:ext cx="4964113" cy="3722687"/>
          </a:xfrm>
          <a:ln/>
        </p:spPr>
      </p:sp>
      <p:sp>
        <p:nvSpPr>
          <p:cNvPr id="227332" name="Rectangle 3"/>
          <p:cNvSpPr>
            <a:spLocks noGrp="1" noChangeArrowheads="1"/>
          </p:cNvSpPr>
          <p:nvPr>
            <p:ph type="body" idx="1"/>
          </p:nvPr>
        </p:nvSpPr>
        <p:spPr>
          <a:xfrm>
            <a:off x="908050" y="4714875"/>
            <a:ext cx="4981575" cy="4467225"/>
          </a:xfrm>
          <a:noFill/>
        </p:spPr>
        <p:txBody>
          <a:bodyPr/>
          <a:lstStyle/>
          <a:p>
            <a:pPr eaLnBrk="1" hangingPunct="1"/>
            <a:r>
              <a:rPr lang="en-GB" smtClean="0"/>
              <a:t>Core team represented by the board of Governors.  </a:t>
            </a:r>
          </a:p>
          <a:p>
            <a:pPr eaLnBrk="1" hangingPunct="1"/>
            <a:r>
              <a:rPr lang="en-GB" smtClean="0"/>
              <a:t>‘Active Group’ is comprised of parents </a:t>
            </a:r>
          </a:p>
          <a:p>
            <a:pPr eaLnBrk="1" hangingPunct="1"/>
            <a:r>
              <a:rPr lang="en-GB" smtClean="0"/>
              <a:t>Majority of membership is taken up by the pupils.  </a:t>
            </a:r>
          </a:p>
          <a:p>
            <a:pPr eaLnBrk="1" hangingPunct="1"/>
            <a:r>
              <a:rPr lang="en-GB" smtClean="0"/>
              <a:t>Local community takes up the rest of the membership</a:t>
            </a:r>
          </a:p>
          <a:p>
            <a:pPr eaLnBrk="1" hangingPunct="1"/>
            <a:r>
              <a:rPr lang="en-GB" smtClean="0"/>
              <a:t>Participation may change due to having children join the school or their interest in school based community events such as entertainment or evening classes.</a:t>
            </a:r>
          </a:p>
          <a:p>
            <a:pPr eaLnBrk="1" hangingPunct="1"/>
            <a:r>
              <a:rPr lang="en-GB" smtClean="0"/>
              <a:t>Regular reviews by the members will ensure that the community continues share a common purpose and meets the needs of its members.</a:t>
            </a:r>
          </a:p>
          <a:p>
            <a:pPr eaLnBrk="1" hangingPunct="1"/>
            <a:endParaRPr lang="en-GB"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fld id="{26CC813B-DFCD-42A3-A3FC-5F947B5ADF03}" type="slidenum">
              <a:rPr lang="nb-NO" sz="1300" b="0">
                <a:latin typeface="Times" pitchFamily="18" charset="0"/>
              </a:rPr>
              <a:pPr/>
              <a:t>30</a:t>
            </a:fld>
            <a:endParaRPr lang="nb-NO" sz="1300" b="0">
              <a:latin typeface="Times" pitchFamily="18" charset="0"/>
            </a:endParaRPr>
          </a:p>
        </p:txBody>
      </p:sp>
      <p:sp>
        <p:nvSpPr>
          <p:cNvPr id="228355" name="Rectangle 2"/>
          <p:cNvSpPr>
            <a:spLocks noGrp="1" noRot="1" noChangeAspect="1" noChangeArrowheads="1" noTextEdit="1"/>
          </p:cNvSpPr>
          <p:nvPr>
            <p:ph type="sldImg"/>
          </p:nvPr>
        </p:nvSpPr>
        <p:spPr>
          <a:xfrm>
            <a:off x="917575" y="742950"/>
            <a:ext cx="4962525" cy="3722688"/>
          </a:xfrm>
          <a:ln/>
        </p:spPr>
      </p:sp>
      <p:sp>
        <p:nvSpPr>
          <p:cNvPr id="228356" name="Rectangle 3"/>
          <p:cNvSpPr>
            <a:spLocks noGrp="1" noChangeArrowheads="1"/>
          </p:cNvSpPr>
          <p:nvPr>
            <p:ph type="body" idx="1"/>
          </p:nvPr>
        </p:nvSpPr>
        <p:spPr>
          <a:noFill/>
        </p:spPr>
        <p:txBody>
          <a:bodyPr/>
          <a:lstStyle/>
          <a:p>
            <a:pPr eaLnBrk="1" hangingPunct="1"/>
            <a:r>
              <a:rPr lang="en-GB" smtClean="0"/>
              <a:t>This was shown earlier, in the presentation what’s a CoP. I just want to recap the phases a CoP goes through, and the changes in level of activity that come with those phases.</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Grp="1" noRot="1" noChangeAspect="1" noTextEdit="1"/>
          </p:cNvSpPr>
          <p:nvPr>
            <p:ph type="sldImg"/>
          </p:nvPr>
        </p:nvSpPr>
        <p:spPr bwMode="auto">
          <a:xfrm>
            <a:off x="917575" y="744538"/>
            <a:ext cx="4962525" cy="3722687"/>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133123" name="Rectangle 3"/>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endParaRPr lang="en-GB"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78" name="Rectangle 7"/>
          <p:cNvSpPr>
            <a:spLocks noGrp="1" noChangeArrowheads="1"/>
          </p:cNvSpPr>
          <p:nvPr>
            <p:ph type="sldNum" sz="quarter" idx="5"/>
          </p:nvPr>
        </p:nvSpPr>
        <p:spPr>
          <a:noFill/>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fld id="{6AE7AD01-90C1-4097-8A85-185248A708C0}" type="slidenum">
              <a:rPr lang="nb-NO" sz="1300" b="0">
                <a:latin typeface="Times" pitchFamily="18" charset="0"/>
              </a:rPr>
              <a:pPr/>
              <a:t>33</a:t>
            </a:fld>
            <a:endParaRPr lang="nb-NO" sz="1300" b="0">
              <a:latin typeface="Times" pitchFamily="18" charset="0"/>
            </a:endParaRPr>
          </a:p>
        </p:txBody>
      </p:sp>
      <p:sp>
        <p:nvSpPr>
          <p:cNvPr id="229379" name="Rectangle 2"/>
          <p:cNvSpPr>
            <a:spLocks noGrp="1" noRot="1" noChangeAspect="1" noChangeArrowheads="1" noTextEdit="1"/>
          </p:cNvSpPr>
          <p:nvPr>
            <p:ph type="sldImg"/>
          </p:nvPr>
        </p:nvSpPr>
        <p:spPr>
          <a:xfrm>
            <a:off x="1079500" y="863600"/>
            <a:ext cx="4640263" cy="3479800"/>
          </a:xfrm>
          <a:ln w="12700" cap="flat">
            <a:solidFill>
              <a:schemeClr val="tx1"/>
            </a:solidFill>
          </a:ln>
        </p:spPr>
      </p:sp>
      <p:sp>
        <p:nvSpPr>
          <p:cNvPr id="229380" name="Rectangle 3"/>
          <p:cNvSpPr>
            <a:spLocks noGrp="1" noChangeArrowheads="1"/>
          </p:cNvSpPr>
          <p:nvPr>
            <p:ph type="body" idx="1"/>
          </p:nvPr>
        </p:nvSpPr>
        <p:spPr>
          <a:xfrm>
            <a:off x="911225" y="4730750"/>
            <a:ext cx="4975225" cy="4487863"/>
          </a:xfrm>
          <a:noFill/>
        </p:spPr>
        <p:txBody>
          <a:bodyPr lIns="89216" tIns="44610" rIns="89216" bIns="44610"/>
          <a:lstStyle/>
          <a:p>
            <a:pPr eaLnBrk="1" hangingPunct="1"/>
            <a:r>
              <a:rPr lang="en-GB" smtClean="0"/>
              <a:t>Dit werkt het beste als je je richt op 1 van de bovenste 4 doelen.</a:t>
            </a:r>
          </a:p>
          <a:p>
            <a:pPr eaLnBrk="1" hangingPunct="1"/>
            <a:r>
              <a:rPr lang="en-GB" smtClean="0"/>
              <a:t>Vraag: Wat is het belangrijkste doel van jullie kenniskring?</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402" name="Rectangle 7"/>
          <p:cNvSpPr>
            <a:spLocks noGrp="1" noChangeArrowheads="1"/>
          </p:cNvSpPr>
          <p:nvPr>
            <p:ph type="sldNum" sz="quarter" idx="5"/>
          </p:nvPr>
        </p:nvSpPr>
        <p:spPr>
          <a:noFill/>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fld id="{A6942BAA-F59C-4BB2-ADDC-70BAEEC6F719}" type="slidenum">
              <a:rPr lang="nb-NO" sz="1300" b="0">
                <a:latin typeface="Times" pitchFamily="18" charset="0"/>
              </a:rPr>
              <a:pPr/>
              <a:t>42</a:t>
            </a:fld>
            <a:endParaRPr lang="nb-NO" sz="1300" b="0">
              <a:latin typeface="Times" pitchFamily="18" charset="0"/>
            </a:endParaRPr>
          </a:p>
        </p:txBody>
      </p:sp>
      <p:sp>
        <p:nvSpPr>
          <p:cNvPr id="230403" name="Rectangle 2"/>
          <p:cNvSpPr>
            <a:spLocks noGrp="1" noRot="1" noChangeAspect="1" noChangeArrowheads="1" noTextEdit="1"/>
          </p:cNvSpPr>
          <p:nvPr>
            <p:ph type="sldImg"/>
          </p:nvPr>
        </p:nvSpPr>
        <p:spPr>
          <a:xfrm>
            <a:off x="920750" y="744538"/>
            <a:ext cx="4964113" cy="3722687"/>
          </a:xfrm>
          <a:ln/>
        </p:spPr>
      </p:sp>
      <p:sp>
        <p:nvSpPr>
          <p:cNvPr id="230404" name="Rectangle 3"/>
          <p:cNvSpPr>
            <a:spLocks noGrp="1" noChangeArrowheads="1"/>
          </p:cNvSpPr>
          <p:nvPr>
            <p:ph type="body" idx="1"/>
          </p:nvPr>
        </p:nvSpPr>
        <p:spPr>
          <a:xfrm>
            <a:off x="908050" y="4714875"/>
            <a:ext cx="4981575" cy="4467225"/>
          </a:xfrm>
          <a:noFill/>
        </p:spPr>
        <p:txBody>
          <a:bodyPr/>
          <a:lstStyle/>
          <a:p>
            <a:pPr eaLnBrk="1" hangingPunct="1"/>
            <a:r>
              <a:rPr lang="en-US" smtClean="0"/>
              <a:t>Show home page of KM Sharepoint wiki</a:t>
            </a:r>
            <a:endParaRPr lang="en-GB"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93D45980-2164-4AB8-AD0B-09977DD4CFC6}" type="slidenum">
              <a:rPr lang="en-GB" smtClean="0"/>
              <a:pPr>
                <a:defRPr/>
              </a:pPr>
              <a:t>43</a:t>
            </a:fld>
            <a:endParaRPr lang="en-GB"/>
          </a:p>
        </p:txBody>
      </p:sp>
    </p:spTree>
    <p:extLst>
      <p:ext uri="{BB962C8B-B14F-4D97-AF65-F5344CB8AC3E}">
        <p14:creationId xmlns:p14="http://schemas.microsoft.com/office/powerpoint/2010/main" xmlns="" val="32855850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2" name="Rectangle 7"/>
          <p:cNvSpPr>
            <a:spLocks noGrp="1" noChangeArrowheads="1"/>
          </p:cNvSpPr>
          <p:nvPr>
            <p:ph type="sldNum" sz="quarter" idx="5"/>
          </p:nvPr>
        </p:nvSpPr>
        <p:spPr>
          <a:noFill/>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fld id="{C24AC482-91E2-4968-AF46-D3F4877FA2EE}" type="slidenum">
              <a:rPr lang="nb-NO" sz="1300" b="0">
                <a:latin typeface="Times" pitchFamily="18" charset="0"/>
              </a:rPr>
              <a:pPr/>
              <a:t>9</a:t>
            </a:fld>
            <a:endParaRPr lang="nb-NO" sz="1300" b="0">
              <a:latin typeface="Times" pitchFamily="18" charset="0"/>
            </a:endParaRPr>
          </a:p>
        </p:txBody>
      </p:sp>
      <p:sp>
        <p:nvSpPr>
          <p:cNvPr id="209923" name="Rectangle 2"/>
          <p:cNvSpPr>
            <a:spLocks noGrp="1" noRot="1" noChangeAspect="1" noChangeArrowheads="1" noTextEdit="1"/>
          </p:cNvSpPr>
          <p:nvPr>
            <p:ph type="sldImg"/>
          </p:nvPr>
        </p:nvSpPr>
        <p:spPr>
          <a:xfrm>
            <a:off x="920750" y="744538"/>
            <a:ext cx="4964113" cy="3722687"/>
          </a:xfrm>
          <a:ln/>
        </p:spPr>
      </p:sp>
      <p:sp>
        <p:nvSpPr>
          <p:cNvPr id="209924" name="Rectangle 3"/>
          <p:cNvSpPr>
            <a:spLocks noGrp="1" noChangeArrowheads="1"/>
          </p:cNvSpPr>
          <p:nvPr>
            <p:ph type="body" idx="1"/>
          </p:nvPr>
        </p:nvSpPr>
        <p:spPr>
          <a:xfrm>
            <a:off x="908050" y="4714875"/>
            <a:ext cx="4981575" cy="4467225"/>
          </a:xfrm>
          <a:noFill/>
        </p:spPr>
        <p:txBody>
          <a:bodyPr/>
          <a:lstStyle/>
          <a:p>
            <a:pPr eaLnBrk="1" hangingPunct="1"/>
            <a:r>
              <a:rPr lang="en-GB" b="1" smtClean="0"/>
              <a:t>what</a:t>
            </a:r>
            <a:r>
              <a:rPr lang="en-GB" smtClean="0"/>
              <a:t> they are</a:t>
            </a:r>
          </a:p>
          <a:p>
            <a:pPr eaLnBrk="1" hangingPunct="1"/>
            <a:r>
              <a:rPr lang="en-GB" smtClean="0"/>
              <a:t>their </a:t>
            </a:r>
            <a:r>
              <a:rPr lang="en-GB" b="1" smtClean="0"/>
              <a:t>history </a:t>
            </a:r>
            <a:endParaRPr lang="en-GB" smtClean="0"/>
          </a:p>
          <a:p>
            <a:pPr eaLnBrk="1" hangingPunct="1"/>
            <a:r>
              <a:rPr lang="en-GB" smtClean="0"/>
              <a:t>how they</a:t>
            </a:r>
            <a:r>
              <a:rPr lang="en-GB" b="1" smtClean="0"/>
              <a:t> differ</a:t>
            </a:r>
            <a:r>
              <a:rPr lang="en-GB" smtClean="0"/>
              <a:t> from other types of groups or networks</a:t>
            </a:r>
            <a:endParaRPr lang="en-GB" b="1" smtClean="0"/>
          </a:p>
          <a:p>
            <a:pPr eaLnBrk="1" hangingPunct="1"/>
            <a:r>
              <a:rPr lang="en-GB" b="1" smtClean="0"/>
              <a:t>who’s</a:t>
            </a:r>
            <a:r>
              <a:rPr lang="en-GB" smtClean="0"/>
              <a:t> involved and what they </a:t>
            </a:r>
            <a:r>
              <a:rPr lang="en-GB" b="1" smtClean="0"/>
              <a:t>do</a:t>
            </a:r>
            <a:endParaRPr lang="en-GB" smtClean="0"/>
          </a:p>
          <a:p>
            <a:pPr eaLnBrk="1" hangingPunct="1"/>
            <a:r>
              <a:rPr lang="en-GB" smtClean="0"/>
              <a:t>their </a:t>
            </a:r>
            <a:r>
              <a:rPr lang="en-GB" b="1" smtClean="0"/>
              <a:t>purpose and value</a:t>
            </a:r>
          </a:p>
          <a:p>
            <a:pPr eaLnBrk="1" hangingPunct="1"/>
            <a:r>
              <a:rPr lang="en-GB" b="1" smtClean="0"/>
              <a:t>managing </a:t>
            </a:r>
            <a:r>
              <a:rPr lang="en-GB" smtClean="0"/>
              <a:t>the </a:t>
            </a:r>
            <a:r>
              <a:rPr lang="en-GB" b="1" smtClean="0"/>
              <a:t>lifecycle </a:t>
            </a:r>
            <a:r>
              <a:rPr lang="en-GB" smtClean="0"/>
              <a:t>of a community</a:t>
            </a:r>
          </a:p>
          <a:p>
            <a:pPr eaLnBrk="1" hangingPunct="1"/>
            <a:r>
              <a:rPr lang="en-GB" smtClean="0"/>
              <a:t>how they </a:t>
            </a:r>
            <a:r>
              <a:rPr lang="en-GB" b="1" smtClean="0"/>
              <a:t>work </a:t>
            </a:r>
            <a:r>
              <a:rPr lang="en-GB" smtClean="0"/>
              <a:t>and the </a:t>
            </a:r>
            <a:r>
              <a:rPr lang="en-GB" b="1" smtClean="0"/>
              <a:t>tools</a:t>
            </a:r>
            <a:r>
              <a:rPr lang="en-GB" smtClean="0"/>
              <a:t> they use </a:t>
            </a:r>
          </a:p>
          <a:p>
            <a:pPr eaLnBrk="1" hangingPunct="1"/>
            <a:r>
              <a:rPr lang="en-GB" smtClean="0"/>
              <a:t>and if there’s time we’ll ask you to complete an action plan to improve the effectiveness of your own communities</a:t>
            </a:r>
          </a:p>
          <a:p>
            <a:pPr eaLnBrk="1" hangingPunct="1"/>
            <a:endParaRPr lang="en-GB" smtClean="0"/>
          </a:p>
          <a:p>
            <a:pPr eaLnBrk="1" hangingPunct="1"/>
            <a:r>
              <a:rPr lang="en-GB" b="1" smtClean="0"/>
              <a:t>Does everyone understand the programme and is there anything they’d like to add?</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7"/>
          <p:cNvSpPr>
            <a:spLocks noGrp="1" noChangeArrowheads="1"/>
          </p:cNvSpPr>
          <p:nvPr>
            <p:ph type="sldNum" sz="quarter" idx="5"/>
          </p:nvPr>
        </p:nvSpPr>
        <p:spPr>
          <a:noFill/>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fld id="{6171BB60-46A5-45F6-94D0-401C5855A4F6}" type="slidenum">
              <a:rPr lang="nb-NO" sz="1300" b="0">
                <a:latin typeface="Times" pitchFamily="18" charset="0"/>
              </a:rPr>
              <a:pPr/>
              <a:t>11</a:t>
            </a:fld>
            <a:endParaRPr lang="nb-NO" sz="1300" b="0">
              <a:latin typeface="Times" pitchFamily="18" charset="0"/>
            </a:endParaRPr>
          </a:p>
        </p:txBody>
      </p:sp>
      <p:sp>
        <p:nvSpPr>
          <p:cNvPr id="210947" name="Rectangle 2"/>
          <p:cNvSpPr>
            <a:spLocks noGrp="1" noRot="1" noChangeAspect="1" noChangeArrowheads="1" noTextEdit="1"/>
          </p:cNvSpPr>
          <p:nvPr>
            <p:ph type="sldImg"/>
          </p:nvPr>
        </p:nvSpPr>
        <p:spPr>
          <a:xfrm>
            <a:off x="920750" y="744538"/>
            <a:ext cx="4964113" cy="3722687"/>
          </a:xfrm>
          <a:ln/>
        </p:spPr>
      </p:sp>
      <p:sp>
        <p:nvSpPr>
          <p:cNvPr id="210948" name="Rectangle 3"/>
          <p:cNvSpPr>
            <a:spLocks noGrp="1" noChangeArrowheads="1"/>
          </p:cNvSpPr>
          <p:nvPr>
            <p:ph type="body" idx="1"/>
          </p:nvPr>
        </p:nvSpPr>
        <p:spPr>
          <a:xfrm>
            <a:off x="908050" y="4714875"/>
            <a:ext cx="4981575" cy="4467225"/>
          </a:xfrm>
          <a:noFill/>
        </p:spPr>
        <p:txBody>
          <a:bodyPr/>
          <a:lstStyle/>
          <a:p>
            <a:pPr eaLnBrk="1" hangingPunct="1"/>
            <a:r>
              <a:rPr lang="en-GB" b="1" smtClean="0"/>
              <a:t>Definitions</a:t>
            </a:r>
            <a:endParaRPr lang="en-GB" smtClean="0"/>
          </a:p>
          <a:p>
            <a:pPr eaLnBrk="1" hangingPunct="1"/>
            <a:r>
              <a:rPr lang="en-GB" smtClean="0"/>
              <a:t>What do you all about communities let’s start by collecting some of your definitions of what communities are</a:t>
            </a:r>
            <a:endParaRPr lang="en-GB" b="1" smtClean="0"/>
          </a:p>
          <a:p>
            <a:pPr eaLnBrk="1" hangingPunct="1"/>
            <a:r>
              <a:rPr lang="en-GB" b="1" smtClean="0"/>
              <a:t>Facilitator captures on flip chart</a:t>
            </a:r>
            <a:endParaRPr lang="en-GB" smtClean="0"/>
          </a:p>
          <a:p>
            <a:pPr eaLnBrk="1" hangingPunct="1"/>
            <a:r>
              <a:rPr lang="en-GB" smtClean="0"/>
              <a:t>Now what about the origins of communities ask for feedback and try to get them to agree on a date</a:t>
            </a:r>
            <a:endParaRPr lang="en-GB" b="1" smtClean="0"/>
          </a:p>
          <a:p>
            <a:pPr eaLnBrk="1" hangingPunct="1"/>
            <a:r>
              <a:rPr lang="en-GB" b="1" smtClean="0"/>
              <a:t>Facilitator encourage attendees Shout out</a:t>
            </a:r>
            <a:endParaRPr lang="en-GB" smtClean="0"/>
          </a:p>
          <a:p>
            <a:pPr eaLnBrk="1" hangingPunct="1"/>
            <a:r>
              <a:rPr lang="en-GB" smtClean="0"/>
              <a:t>Communities have existed for thousands of years</a:t>
            </a:r>
          </a:p>
          <a:p>
            <a:pPr eaLnBrk="1" hangingPunct="1"/>
            <a:r>
              <a:rPr lang="en-GB" smtClean="0"/>
              <a:t>Caveman sitting around the fire and sharing his hunting experiences</a:t>
            </a:r>
          </a:p>
          <a:p>
            <a:pPr eaLnBrk="1" hangingPunct="1"/>
            <a:r>
              <a:rPr lang="en-GB" smtClean="0"/>
              <a:t>Work force responsible for constructing the great pyramids at Giza; </a:t>
            </a:r>
          </a:p>
          <a:p>
            <a:pPr eaLnBrk="1" hangingPunct="1"/>
            <a:r>
              <a:rPr lang="en-GB" smtClean="0"/>
              <a:t>Teams for each discipline, lived , ate and socialised together in designated villages</a:t>
            </a:r>
          </a:p>
          <a:p>
            <a:pPr eaLnBrk="1" hangingPunct="1"/>
            <a:r>
              <a:rPr lang="en-GB" smtClean="0"/>
              <a:t> Sharing knowledge and experience sometimes from generation to generation.  </a:t>
            </a:r>
          </a:p>
          <a:p>
            <a:pPr eaLnBrk="1" hangingPunct="1"/>
            <a:r>
              <a:rPr lang="en-GB" smtClean="0"/>
              <a:t>An estimated 20,000 to 30,000 workers built the Pyramids at Giza over a period of 80 years.</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0" name="Rectangle 7"/>
          <p:cNvSpPr>
            <a:spLocks noGrp="1" noChangeArrowheads="1"/>
          </p:cNvSpPr>
          <p:nvPr>
            <p:ph type="sldNum" sz="quarter" idx="5"/>
          </p:nvPr>
        </p:nvSpPr>
        <p:spPr>
          <a:noFill/>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fld id="{959B4ABF-E48A-48BB-B572-504CCD9B4993}" type="slidenum">
              <a:rPr lang="nb-NO" sz="1300" b="0">
                <a:latin typeface="Times" pitchFamily="18" charset="0"/>
              </a:rPr>
              <a:pPr/>
              <a:t>12</a:t>
            </a:fld>
            <a:endParaRPr lang="nb-NO" sz="1300" b="0">
              <a:latin typeface="Times" pitchFamily="18" charset="0"/>
            </a:endParaRPr>
          </a:p>
        </p:txBody>
      </p:sp>
      <p:sp>
        <p:nvSpPr>
          <p:cNvPr id="211971" name="Rectangle 2"/>
          <p:cNvSpPr>
            <a:spLocks noGrp="1" noRot="1" noChangeAspect="1" noChangeArrowheads="1" noTextEdit="1"/>
          </p:cNvSpPr>
          <p:nvPr>
            <p:ph type="sldImg"/>
          </p:nvPr>
        </p:nvSpPr>
        <p:spPr>
          <a:xfrm>
            <a:off x="1079500" y="863600"/>
            <a:ext cx="4640263" cy="3479800"/>
          </a:xfrm>
          <a:ln w="12700" cap="flat">
            <a:solidFill>
              <a:schemeClr val="tx1"/>
            </a:solidFill>
          </a:ln>
        </p:spPr>
      </p:sp>
      <p:sp>
        <p:nvSpPr>
          <p:cNvPr id="211972" name="Rectangle 3"/>
          <p:cNvSpPr>
            <a:spLocks noGrp="1" noChangeArrowheads="1"/>
          </p:cNvSpPr>
          <p:nvPr>
            <p:ph type="body" idx="1"/>
          </p:nvPr>
        </p:nvSpPr>
        <p:spPr>
          <a:xfrm>
            <a:off x="908050" y="4730750"/>
            <a:ext cx="4981575" cy="4487863"/>
          </a:xfrm>
          <a:noFill/>
        </p:spPr>
        <p:txBody>
          <a:bodyPr lIns="90693" tIns="45349" rIns="90693" bIns="45349"/>
          <a:lstStyle/>
          <a:p>
            <a:pPr eaLnBrk="1" hangingPunct="1"/>
            <a:r>
              <a:rPr lang="en-US" smtClean="0">
                <a:latin typeface="Charter BT" pitchFamily="18" charset="0"/>
                <a:cs typeface="Times New Roman" pitchFamily="18" charset="0"/>
              </a:rPr>
              <a:t> </a:t>
            </a:r>
            <a:r>
              <a:rPr lang="en-GB" b="1" smtClean="0"/>
              <a:t>Expert definitions</a:t>
            </a:r>
            <a:endParaRPr lang="en-GB" smtClean="0"/>
          </a:p>
          <a:p>
            <a:pPr eaLnBrk="1" hangingPunct="1"/>
            <a:r>
              <a:rPr lang="en-GB" smtClean="0"/>
              <a:t>Best known is the work of Jean Lave and Etienne Wenger</a:t>
            </a:r>
          </a:p>
          <a:p>
            <a:pPr eaLnBrk="1" hangingPunct="1"/>
            <a:r>
              <a:rPr lang="en-GB" smtClean="0"/>
              <a:t>Coined the term communities while studying the learning model of apprenticeship</a:t>
            </a:r>
          </a:p>
          <a:p>
            <a:pPr eaLnBrk="1" hangingPunct="1">
              <a:spcBef>
                <a:spcPct val="45000"/>
              </a:spcBef>
            </a:pPr>
            <a:r>
              <a:rPr lang="en-GB" smtClean="0">
                <a:solidFill>
                  <a:srgbClr val="3366CC"/>
                </a:solidFill>
              </a:rPr>
              <a:t>This is the definition CIBIT uses.</a:t>
            </a:r>
            <a:r>
              <a:rPr lang="en-GB" smtClean="0"/>
              <a:t> The emphasis on professionals is important because the characteristics and success factors of ‘work related’ communities differs a lot from the so called hobby of passion communities. Issues like ‘trust’, ‘what is in it for me’ and the balance between individual goals and business goals play an important role in ‘work related communities’.</a:t>
            </a:r>
          </a:p>
          <a:p>
            <a:pPr eaLnBrk="1" hangingPunct="1">
              <a:spcBef>
                <a:spcPct val="45000"/>
              </a:spcBef>
            </a:pPr>
            <a:r>
              <a:rPr lang="en-GB" smtClean="0"/>
              <a:t>Some organizations don’t use the term communities. They (still) use terms like Special Interest Group, Virtual Organization, Network or Virtual Teams. Some of these terms mean the same. But sometimes these organizations refer to project teams (who use ICT for work and communication). </a:t>
            </a:r>
          </a:p>
          <a:p>
            <a:pPr eaLnBrk="1" hangingPunct="1"/>
            <a:r>
              <a:rPr lang="en-US" smtClean="0">
                <a:cs typeface="Times New Roman" pitchFamily="18" charset="0"/>
              </a:rPr>
              <a:t>See next slide for essential differences between communities and teams. </a:t>
            </a:r>
          </a:p>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Rectangle 7"/>
          <p:cNvSpPr>
            <a:spLocks noGrp="1" noChangeArrowheads="1"/>
          </p:cNvSpPr>
          <p:nvPr>
            <p:ph type="sldNum" sz="quarter" idx="5"/>
          </p:nvPr>
        </p:nvSpPr>
        <p:spPr>
          <a:noFill/>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fld id="{F3B5C0E6-ED47-4E07-9812-5D6BD77800A2}" type="slidenum">
              <a:rPr lang="nb-NO" sz="1300" b="0">
                <a:latin typeface="Times" pitchFamily="18" charset="0"/>
              </a:rPr>
              <a:pPr/>
              <a:t>13</a:t>
            </a:fld>
            <a:endParaRPr lang="nb-NO" sz="1300" b="0">
              <a:latin typeface="Times" pitchFamily="18" charset="0"/>
            </a:endParaRPr>
          </a:p>
        </p:txBody>
      </p:sp>
      <p:sp>
        <p:nvSpPr>
          <p:cNvPr id="214019" name="Rectangle 2"/>
          <p:cNvSpPr>
            <a:spLocks noGrp="1" noRot="1" noChangeAspect="1" noChangeArrowheads="1" noTextEdit="1"/>
          </p:cNvSpPr>
          <p:nvPr>
            <p:ph type="sldImg"/>
          </p:nvPr>
        </p:nvSpPr>
        <p:spPr>
          <a:xfrm>
            <a:off x="917575" y="744538"/>
            <a:ext cx="4965700" cy="3724275"/>
          </a:xfrm>
          <a:ln/>
        </p:spPr>
      </p:sp>
      <p:sp>
        <p:nvSpPr>
          <p:cNvPr id="214020" name="Rectangle 3"/>
          <p:cNvSpPr>
            <a:spLocks noGrp="1" noChangeArrowheads="1"/>
          </p:cNvSpPr>
          <p:nvPr>
            <p:ph type="body" idx="1"/>
          </p:nvPr>
        </p:nvSpPr>
        <p:spPr>
          <a:xfrm>
            <a:off x="844550" y="4906963"/>
            <a:ext cx="4983163" cy="4670425"/>
          </a:xfrm>
          <a:noFill/>
        </p:spPr>
        <p:txBody>
          <a:bodyPr/>
          <a:lstStyle/>
          <a:p>
            <a:pPr eaLnBrk="1" hangingPunct="1"/>
            <a:r>
              <a:rPr lang="en-GB" b="1" smtClean="0"/>
              <a:t>What communities do you participate in?</a:t>
            </a:r>
          </a:p>
          <a:p>
            <a:pPr eaLnBrk="1" hangingPunct="1"/>
            <a:r>
              <a:rPr lang="en-GB" smtClean="0"/>
              <a:t>Here are some examples of communities in society.</a:t>
            </a:r>
          </a:p>
          <a:p>
            <a:pPr eaLnBrk="1" hangingPunct="1"/>
            <a:r>
              <a:rPr lang="en-GB" smtClean="0"/>
              <a:t>The objective is to make us realise in how many communities we participate in our social life.</a:t>
            </a:r>
          </a:p>
          <a:p>
            <a:pPr eaLnBrk="1" hangingPunct="1"/>
            <a:r>
              <a:rPr lang="en-GB" smtClean="0"/>
              <a:t>Communities are something  natural now turned into organisational structures.</a:t>
            </a:r>
          </a:p>
          <a:p>
            <a:pPr eaLnBrk="1" hangingPunct="1"/>
            <a:r>
              <a:rPr lang="en-GB" b="1" smtClean="0"/>
              <a:t>This is a nice case! But, make sure that you do explain what the difference between just a regular community and a CoP! </a:t>
            </a:r>
          </a:p>
          <a:p>
            <a:pPr eaLnBrk="1" hangingPunct="1"/>
            <a:r>
              <a:rPr lang="en-GB" smtClean="0"/>
              <a:t>A CoP is a type of a church-Community. The difference lies in the world 'practice'. E.g. A club of university friends does not have a practice it evolves around - this would therefore just be a community. A hockey team would have a practice, so you could call it a CoP. However, this practice is not aimed at something that is relevant to the company, therefore it is also not the type of CoP we refer to in this course.</a:t>
            </a:r>
          </a:p>
          <a:p>
            <a:pPr eaLnBrk="1" hangingPunct="1"/>
            <a:r>
              <a:rPr lang="en-GB" b="1" smtClean="0"/>
              <a:t>Remember:</a:t>
            </a:r>
            <a:r>
              <a:rPr lang="en-GB" smtClean="0"/>
              <a:t> </a:t>
            </a:r>
          </a:p>
          <a:p>
            <a:pPr eaLnBrk="1" hangingPunct="1">
              <a:buFontTx/>
              <a:buChar char="•"/>
            </a:pPr>
            <a:r>
              <a:rPr lang="en-US" smtClean="0"/>
              <a:t>Community: A body of persons with common (professional) interests scattered through a larger society </a:t>
            </a:r>
          </a:p>
          <a:p>
            <a:pPr eaLnBrk="1" hangingPunct="1">
              <a:buFontTx/>
              <a:buChar char="•"/>
            </a:pPr>
            <a:r>
              <a:rPr lang="en-US" smtClean="0"/>
              <a:t>Practice: A systematic exercise for proficiency</a:t>
            </a:r>
            <a:endParaRPr lang="en-GB" smtClean="0"/>
          </a:p>
          <a:p>
            <a:pPr eaLnBrk="1" hangingPunct="1"/>
            <a:endParaRPr lang="en-GB" smtClean="0"/>
          </a:p>
          <a:p>
            <a:pPr eaLnBrk="1" hangingPunct="1"/>
            <a:endParaRPr lang="en-GB"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2" name="Rectangle 7"/>
          <p:cNvSpPr>
            <a:spLocks noGrp="1" noChangeArrowheads="1"/>
          </p:cNvSpPr>
          <p:nvPr>
            <p:ph type="sldNum" sz="quarter" idx="5"/>
          </p:nvPr>
        </p:nvSpPr>
        <p:spPr>
          <a:noFill/>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fld id="{CAC02DD1-484C-4768-AEEA-2658786EF64D}" type="slidenum">
              <a:rPr lang="nb-NO" sz="1300" b="0">
                <a:latin typeface="Times" pitchFamily="18" charset="0"/>
              </a:rPr>
              <a:pPr/>
              <a:t>14</a:t>
            </a:fld>
            <a:endParaRPr lang="nb-NO" sz="1300" b="0">
              <a:latin typeface="Times" pitchFamily="18" charset="0"/>
            </a:endParaRPr>
          </a:p>
        </p:txBody>
      </p:sp>
      <p:sp>
        <p:nvSpPr>
          <p:cNvPr id="215043" name="Rectangle 2"/>
          <p:cNvSpPr>
            <a:spLocks noGrp="1" noRot="1" noChangeAspect="1" noChangeArrowheads="1" noTextEdit="1"/>
          </p:cNvSpPr>
          <p:nvPr>
            <p:ph type="sldImg"/>
          </p:nvPr>
        </p:nvSpPr>
        <p:spPr>
          <a:xfrm>
            <a:off x="917575" y="744538"/>
            <a:ext cx="4965700" cy="3724275"/>
          </a:xfrm>
          <a:ln/>
        </p:spPr>
      </p:sp>
      <p:sp>
        <p:nvSpPr>
          <p:cNvPr id="215044" name="Rectangle 3"/>
          <p:cNvSpPr>
            <a:spLocks noGrp="1" noChangeArrowheads="1"/>
          </p:cNvSpPr>
          <p:nvPr>
            <p:ph type="body" idx="1"/>
          </p:nvPr>
        </p:nvSpPr>
        <p:spPr>
          <a:xfrm>
            <a:off x="844550" y="4906963"/>
            <a:ext cx="4983163" cy="4670425"/>
          </a:xfrm>
          <a:noFill/>
        </p:spPr>
        <p:txBody>
          <a:bodyPr/>
          <a:lstStyle/>
          <a:p>
            <a:pPr eaLnBrk="1" hangingPunct="1"/>
            <a:r>
              <a:rPr lang="en-GB" b="1" smtClean="0"/>
              <a:t>What communities do you participate in?</a:t>
            </a:r>
          </a:p>
          <a:p>
            <a:pPr eaLnBrk="1" hangingPunct="1"/>
            <a:r>
              <a:rPr lang="en-GB" smtClean="0"/>
              <a:t>Here are some examples of communities in society.</a:t>
            </a:r>
          </a:p>
          <a:p>
            <a:pPr eaLnBrk="1" hangingPunct="1"/>
            <a:r>
              <a:rPr lang="en-GB" smtClean="0"/>
              <a:t>The objective is to make us realise in how many communities we participate in our social life.</a:t>
            </a:r>
          </a:p>
          <a:p>
            <a:pPr eaLnBrk="1" hangingPunct="1"/>
            <a:r>
              <a:rPr lang="en-GB" smtClean="0"/>
              <a:t>Communities are something  natural now turned into organisational structures.</a:t>
            </a:r>
          </a:p>
          <a:p>
            <a:pPr eaLnBrk="1" hangingPunct="1"/>
            <a:r>
              <a:rPr lang="en-GB" b="1" smtClean="0"/>
              <a:t>This is a nice case! But, make sure that you do explain what the difference between just a regular community and a CoP! </a:t>
            </a:r>
          </a:p>
          <a:p>
            <a:pPr eaLnBrk="1" hangingPunct="1"/>
            <a:r>
              <a:rPr lang="en-GB" smtClean="0"/>
              <a:t>A CoP is a type of a church-Community. The difference lies in the world 'practice'. E.g. A club of university friends does not have a practice it evolves around - this would therefore just be a community. A hockey team would have a practice, so you could call it a CoP. However, this practice is not aimed at something that is relevant to the company, therefore it is also not the type of CoP we refer to in this course.</a:t>
            </a:r>
          </a:p>
          <a:p>
            <a:pPr eaLnBrk="1" hangingPunct="1"/>
            <a:r>
              <a:rPr lang="en-GB" b="1" smtClean="0"/>
              <a:t>Remember:</a:t>
            </a:r>
            <a:r>
              <a:rPr lang="en-GB" smtClean="0"/>
              <a:t> </a:t>
            </a:r>
          </a:p>
          <a:p>
            <a:pPr eaLnBrk="1" hangingPunct="1">
              <a:buFontTx/>
              <a:buChar char="•"/>
            </a:pPr>
            <a:r>
              <a:rPr lang="en-US" smtClean="0"/>
              <a:t>Community: A body of persons with common (professional) interests scattered through a larger society </a:t>
            </a:r>
          </a:p>
          <a:p>
            <a:pPr eaLnBrk="1" hangingPunct="1">
              <a:buFontTx/>
              <a:buChar char="•"/>
            </a:pPr>
            <a:r>
              <a:rPr lang="en-US" smtClean="0"/>
              <a:t>Practice: A systematic exercise for proficiency</a:t>
            </a:r>
            <a:endParaRPr lang="en-GB" smtClean="0"/>
          </a:p>
          <a:p>
            <a:pPr eaLnBrk="1" hangingPunct="1"/>
            <a:endParaRPr lang="en-GB" smtClean="0"/>
          </a:p>
          <a:p>
            <a:pPr eaLnBrk="1" hangingPunct="1"/>
            <a:endParaRPr lang="en-GB"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6" name="Rectangle 7"/>
          <p:cNvSpPr>
            <a:spLocks noGrp="1" noChangeArrowheads="1"/>
          </p:cNvSpPr>
          <p:nvPr>
            <p:ph type="sldNum" sz="quarter" idx="5"/>
          </p:nvPr>
        </p:nvSpPr>
        <p:spPr>
          <a:noFill/>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fld id="{3170EE4A-180F-47FF-9941-BF89B4B61CE8}" type="slidenum">
              <a:rPr lang="nb-NO" sz="1300" b="0">
                <a:latin typeface="Times" pitchFamily="18" charset="0"/>
              </a:rPr>
              <a:pPr/>
              <a:t>15</a:t>
            </a:fld>
            <a:endParaRPr lang="nb-NO" sz="1300" b="0">
              <a:latin typeface="Times" pitchFamily="18" charset="0"/>
            </a:endParaRPr>
          </a:p>
        </p:txBody>
      </p:sp>
      <p:sp>
        <p:nvSpPr>
          <p:cNvPr id="216067" name="Rectangle 2"/>
          <p:cNvSpPr>
            <a:spLocks noGrp="1" noRot="1" noChangeAspect="1" noChangeArrowheads="1" noTextEdit="1"/>
          </p:cNvSpPr>
          <p:nvPr>
            <p:ph type="sldImg"/>
          </p:nvPr>
        </p:nvSpPr>
        <p:spPr>
          <a:xfrm>
            <a:off x="917575" y="744538"/>
            <a:ext cx="4965700" cy="3724275"/>
          </a:xfrm>
          <a:ln/>
        </p:spPr>
      </p:sp>
      <p:sp>
        <p:nvSpPr>
          <p:cNvPr id="216068" name="Rectangle 3"/>
          <p:cNvSpPr>
            <a:spLocks noGrp="1" noChangeArrowheads="1"/>
          </p:cNvSpPr>
          <p:nvPr>
            <p:ph type="body" idx="1"/>
          </p:nvPr>
        </p:nvSpPr>
        <p:spPr>
          <a:xfrm>
            <a:off x="844550" y="4906963"/>
            <a:ext cx="4983163" cy="4670425"/>
          </a:xfrm>
          <a:noFill/>
        </p:spPr>
        <p:txBody>
          <a:bodyPr/>
          <a:lstStyle/>
          <a:p>
            <a:pPr eaLnBrk="1" hangingPunct="1"/>
            <a:r>
              <a:rPr lang="en-GB" b="1" smtClean="0"/>
              <a:t>What communities do you participate in?</a:t>
            </a:r>
          </a:p>
          <a:p>
            <a:pPr eaLnBrk="1" hangingPunct="1"/>
            <a:r>
              <a:rPr lang="en-GB" smtClean="0"/>
              <a:t>Here are some examples of communities in society.</a:t>
            </a:r>
          </a:p>
          <a:p>
            <a:pPr eaLnBrk="1" hangingPunct="1"/>
            <a:r>
              <a:rPr lang="en-GB" smtClean="0"/>
              <a:t>The objective is to make us realise in how many communities we participate in our social life.</a:t>
            </a:r>
          </a:p>
          <a:p>
            <a:pPr eaLnBrk="1" hangingPunct="1"/>
            <a:r>
              <a:rPr lang="en-GB" smtClean="0"/>
              <a:t>Communities are something  natural now turned into organisational structures.</a:t>
            </a:r>
          </a:p>
          <a:p>
            <a:pPr eaLnBrk="1" hangingPunct="1"/>
            <a:r>
              <a:rPr lang="en-GB" b="1" smtClean="0"/>
              <a:t>This is a nice case! But, make sure that you do explain what the difference between just a regular community and a CoP! </a:t>
            </a:r>
          </a:p>
          <a:p>
            <a:pPr eaLnBrk="1" hangingPunct="1"/>
            <a:r>
              <a:rPr lang="en-GB" smtClean="0"/>
              <a:t>A CoP is a type of a church-Community. The difference lies in the world 'practice'. E.g. A club of university friends does not have a practice it evolves around - this would therefore just be a community. A hockey team would have a practice, so you could call it a CoP. However, this practice is not aimed at something that is relevant to the company, therefore it is also not the type of CoP we refer to in this course.</a:t>
            </a:r>
          </a:p>
          <a:p>
            <a:pPr eaLnBrk="1" hangingPunct="1"/>
            <a:r>
              <a:rPr lang="en-GB" b="1" smtClean="0"/>
              <a:t>Remember:</a:t>
            </a:r>
            <a:r>
              <a:rPr lang="en-GB" smtClean="0"/>
              <a:t> </a:t>
            </a:r>
          </a:p>
          <a:p>
            <a:pPr eaLnBrk="1" hangingPunct="1">
              <a:buFontTx/>
              <a:buChar char="•"/>
            </a:pPr>
            <a:r>
              <a:rPr lang="en-US" smtClean="0"/>
              <a:t>Community: A body of persons with common (professional) interests scattered through a larger society </a:t>
            </a:r>
          </a:p>
          <a:p>
            <a:pPr eaLnBrk="1" hangingPunct="1">
              <a:buFontTx/>
              <a:buChar char="•"/>
            </a:pPr>
            <a:r>
              <a:rPr lang="en-US" smtClean="0"/>
              <a:t>Practice: A systematic exercise for proficiency</a:t>
            </a:r>
            <a:endParaRPr lang="en-GB" smtClean="0"/>
          </a:p>
          <a:p>
            <a:pPr eaLnBrk="1" hangingPunct="1"/>
            <a:endParaRPr lang="en-GB" smtClean="0"/>
          </a:p>
          <a:p>
            <a:pPr eaLnBrk="1" hangingPunct="1"/>
            <a:endParaRPr lang="en-GB"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90" name="Rectangle 7"/>
          <p:cNvSpPr>
            <a:spLocks noGrp="1" noChangeArrowheads="1"/>
          </p:cNvSpPr>
          <p:nvPr>
            <p:ph type="sldNum" sz="quarter" idx="5"/>
          </p:nvPr>
        </p:nvSpPr>
        <p:spPr>
          <a:noFill/>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fld id="{140158C0-E9E3-49DC-9EA9-F296B147A939}" type="slidenum">
              <a:rPr lang="nb-NO" sz="1300" b="0">
                <a:latin typeface="Times" pitchFamily="18" charset="0"/>
              </a:rPr>
              <a:pPr/>
              <a:t>16</a:t>
            </a:fld>
            <a:endParaRPr lang="nb-NO" sz="1300" b="0">
              <a:latin typeface="Times" pitchFamily="18" charset="0"/>
            </a:endParaRPr>
          </a:p>
        </p:txBody>
      </p:sp>
      <p:sp>
        <p:nvSpPr>
          <p:cNvPr id="217091" name="Rectangle 2"/>
          <p:cNvSpPr>
            <a:spLocks noGrp="1" noRot="1" noChangeAspect="1" noChangeArrowheads="1" noTextEdit="1"/>
          </p:cNvSpPr>
          <p:nvPr>
            <p:ph type="sldImg"/>
          </p:nvPr>
        </p:nvSpPr>
        <p:spPr>
          <a:xfrm>
            <a:off x="917575" y="744538"/>
            <a:ext cx="4965700" cy="3724275"/>
          </a:xfrm>
          <a:ln/>
        </p:spPr>
      </p:sp>
      <p:sp>
        <p:nvSpPr>
          <p:cNvPr id="217092" name="Rectangle 3"/>
          <p:cNvSpPr>
            <a:spLocks noGrp="1" noChangeArrowheads="1"/>
          </p:cNvSpPr>
          <p:nvPr>
            <p:ph type="body" idx="1"/>
          </p:nvPr>
        </p:nvSpPr>
        <p:spPr>
          <a:xfrm>
            <a:off x="844550" y="4906963"/>
            <a:ext cx="4983163" cy="4670425"/>
          </a:xfrm>
          <a:noFill/>
        </p:spPr>
        <p:txBody>
          <a:bodyPr/>
          <a:lstStyle/>
          <a:p>
            <a:pPr eaLnBrk="1" hangingPunct="1"/>
            <a:r>
              <a:rPr lang="en-GB" b="1" smtClean="0"/>
              <a:t>What communities do you participate in?</a:t>
            </a:r>
          </a:p>
          <a:p>
            <a:pPr eaLnBrk="1" hangingPunct="1"/>
            <a:r>
              <a:rPr lang="en-GB" smtClean="0"/>
              <a:t>Here are some examples of communities in society.</a:t>
            </a:r>
          </a:p>
          <a:p>
            <a:pPr eaLnBrk="1" hangingPunct="1"/>
            <a:r>
              <a:rPr lang="en-GB" smtClean="0"/>
              <a:t>The objective is to make us realise in how many communities we participate in our social life.</a:t>
            </a:r>
          </a:p>
          <a:p>
            <a:pPr eaLnBrk="1" hangingPunct="1"/>
            <a:r>
              <a:rPr lang="en-GB" smtClean="0"/>
              <a:t>Communities are something  natural now turned into organisational structures.</a:t>
            </a:r>
          </a:p>
          <a:p>
            <a:pPr eaLnBrk="1" hangingPunct="1"/>
            <a:r>
              <a:rPr lang="en-GB" b="1" smtClean="0"/>
              <a:t>This is a nice case! But, make sure that you do explain what the difference between just a regular community and a CoP! </a:t>
            </a:r>
          </a:p>
          <a:p>
            <a:pPr eaLnBrk="1" hangingPunct="1"/>
            <a:r>
              <a:rPr lang="en-GB" smtClean="0"/>
              <a:t>A CoP is a type of a church-Community. The difference lies in the world 'practice'. E.g. A club of university friends does not have a practice it evolves around - this would therefore just be a community. A hockey team would have a practice, so you could call it a CoP. However, this practice is not aimed at something that is relevant to the company, therefore it is also not the type of CoP we refer to in this course.</a:t>
            </a:r>
          </a:p>
          <a:p>
            <a:pPr eaLnBrk="1" hangingPunct="1"/>
            <a:r>
              <a:rPr lang="en-GB" b="1" smtClean="0"/>
              <a:t>Remember:</a:t>
            </a:r>
            <a:r>
              <a:rPr lang="en-GB" smtClean="0"/>
              <a:t> </a:t>
            </a:r>
          </a:p>
          <a:p>
            <a:pPr eaLnBrk="1" hangingPunct="1">
              <a:buFontTx/>
              <a:buChar char="•"/>
            </a:pPr>
            <a:r>
              <a:rPr lang="en-US" smtClean="0"/>
              <a:t>Community: A body of persons with common (professional) interests scattered through a larger society </a:t>
            </a:r>
          </a:p>
          <a:p>
            <a:pPr eaLnBrk="1" hangingPunct="1">
              <a:buFontTx/>
              <a:buChar char="•"/>
            </a:pPr>
            <a:r>
              <a:rPr lang="en-US" smtClean="0"/>
              <a:t>Practice: A systematic exercise for proficiency</a:t>
            </a:r>
            <a:endParaRPr lang="en-GB" smtClean="0"/>
          </a:p>
          <a:p>
            <a:pPr eaLnBrk="1" hangingPunct="1"/>
            <a:endParaRPr lang="en-GB" smtClean="0"/>
          </a:p>
          <a:p>
            <a:pPr eaLnBrk="1" hangingPunct="1"/>
            <a:endParaRPr lang="en-GB"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4"/>
          <p:cNvSpPr>
            <a:spLocks noChangeArrowheads="1"/>
          </p:cNvSpPr>
          <p:nvPr/>
        </p:nvSpPr>
        <p:spPr bwMode="auto">
          <a:xfrm>
            <a:off x="0" y="5486400"/>
            <a:ext cx="9144000" cy="304800"/>
          </a:xfrm>
          <a:prstGeom prst="rect">
            <a:avLst/>
          </a:prstGeom>
          <a:solidFill>
            <a:srgbClr val="00529B"/>
          </a:solidFill>
          <a:ln>
            <a:noFill/>
          </a:ln>
          <a:extLst>
            <a:ext uri="{91240B29-F687-4F45-9708-019B960494DF}">
              <a14:hiddenLine xmlns:a14="http://schemas.microsoft.com/office/drawing/2010/main" xmlns="" w="9525">
                <a:solidFill>
                  <a:schemeClr val="tx1"/>
                </a:solidFill>
                <a:miter lim="800000"/>
                <a:headEnd/>
                <a:tailEnd/>
              </a14:hiddenLine>
            </a:ext>
          </a:extLst>
        </p:spPr>
        <p:txBody>
          <a:bodyPr wrap="none" anchor="ctr"/>
          <a:lstStyle/>
          <a:p>
            <a:endParaRPr lang="en-GB"/>
          </a:p>
        </p:txBody>
      </p:sp>
      <p:pic>
        <p:nvPicPr>
          <p:cNvPr id="5" name="Picture 5" descr="SEL_logo_sm"/>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27038" y="6045200"/>
            <a:ext cx="2524125" cy="4873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56002" name="Rectangle 2"/>
          <p:cNvSpPr>
            <a:spLocks noGrp="1" noChangeArrowheads="1"/>
          </p:cNvSpPr>
          <p:nvPr>
            <p:ph type="ctrTitle"/>
          </p:nvPr>
        </p:nvSpPr>
        <p:spPr>
          <a:xfrm>
            <a:off x="922338" y="1025525"/>
            <a:ext cx="7772400" cy="879475"/>
          </a:xfrm>
        </p:spPr>
        <p:txBody>
          <a:bodyPr/>
          <a:lstStyle>
            <a:lvl1pPr>
              <a:defRPr sz="3800"/>
            </a:lvl1pPr>
          </a:lstStyle>
          <a:p>
            <a:pPr lvl="0"/>
            <a:r>
              <a:rPr lang="en-GB" noProof="0" smtClean="0"/>
              <a:t>Click to edit Master title style</a:t>
            </a:r>
          </a:p>
        </p:txBody>
      </p:sp>
      <p:sp>
        <p:nvSpPr>
          <p:cNvPr id="256003" name="Rectangle 3"/>
          <p:cNvSpPr>
            <a:spLocks noGrp="1" noChangeArrowheads="1"/>
          </p:cNvSpPr>
          <p:nvPr>
            <p:ph type="subTitle" idx="1"/>
          </p:nvPr>
        </p:nvSpPr>
        <p:spPr>
          <a:xfrm>
            <a:off x="914400" y="1905000"/>
            <a:ext cx="6400800" cy="457200"/>
          </a:xfrm>
        </p:spPr>
        <p:txBody>
          <a:bodyPr/>
          <a:lstStyle>
            <a:lvl1pPr marL="0" indent="0">
              <a:buFontTx/>
              <a:buNone/>
              <a:defRPr sz="2800" i="1">
                <a:solidFill>
                  <a:srgbClr val="00529B"/>
                </a:solidFill>
              </a:defRPr>
            </a:lvl1pPr>
          </a:lstStyle>
          <a:p>
            <a:pPr lvl="0"/>
            <a:r>
              <a:rPr lang="en-GB" noProof="0" smtClean="0"/>
              <a:t>Click to edit Master subtitle style</a:t>
            </a:r>
          </a:p>
        </p:txBody>
      </p:sp>
    </p:spTree>
    <p:extLst>
      <p:ext uri="{BB962C8B-B14F-4D97-AF65-F5344CB8AC3E}">
        <p14:creationId xmlns:p14="http://schemas.microsoft.com/office/powerpoint/2010/main" xmlns="" val="24526062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6"/>
          <p:cNvSpPr>
            <a:spLocks noGrp="1" noChangeArrowheads="1"/>
          </p:cNvSpPr>
          <p:nvPr>
            <p:ph type="dt" sz="half" idx="10"/>
          </p:nvPr>
        </p:nvSpPr>
        <p:spPr>
          <a:ln/>
        </p:spPr>
        <p:txBody>
          <a:bodyPr/>
          <a:lstStyle>
            <a:lvl1pPr>
              <a:defRPr/>
            </a:lvl1pPr>
          </a:lstStyle>
          <a:p>
            <a:pPr>
              <a:defRPr/>
            </a:pPr>
            <a:fld id="{D7E93F6B-7BE8-40E6-B6CC-7F2777426E5F}" type="datetime4">
              <a:rPr lang="en-GB"/>
              <a:pPr>
                <a:defRPr/>
              </a:pPr>
              <a:t>14 August 2013</a:t>
            </a:fld>
            <a:endParaRPr lang="en-GB"/>
          </a:p>
        </p:txBody>
      </p:sp>
      <p:sp>
        <p:nvSpPr>
          <p:cNvPr id="5" name="Rectangle 7"/>
          <p:cNvSpPr>
            <a:spLocks noGrp="1" noChangeArrowheads="1"/>
          </p:cNvSpPr>
          <p:nvPr>
            <p:ph type="sldNum" sz="quarter" idx="11"/>
          </p:nvPr>
        </p:nvSpPr>
        <p:spPr>
          <a:ln/>
        </p:spPr>
        <p:txBody>
          <a:bodyPr/>
          <a:lstStyle>
            <a:lvl1pPr>
              <a:defRPr/>
            </a:lvl1pPr>
          </a:lstStyle>
          <a:p>
            <a:pPr>
              <a:defRPr/>
            </a:pPr>
            <a:fld id="{5B187976-E514-4A0B-BB25-9EF7A704536A}" type="slidenum">
              <a:rPr lang="en-GB"/>
              <a:pPr>
                <a:defRPr/>
              </a:pPr>
              <a:t>‹#›</a:t>
            </a:fld>
            <a:endParaRPr lang="en-GB"/>
          </a:p>
        </p:txBody>
      </p:sp>
    </p:spTree>
    <p:extLst>
      <p:ext uri="{BB962C8B-B14F-4D97-AF65-F5344CB8AC3E}">
        <p14:creationId xmlns:p14="http://schemas.microsoft.com/office/powerpoint/2010/main" xmlns="" val="2226067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145213" y="381000"/>
            <a:ext cx="1946275" cy="41910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04800" y="381000"/>
            <a:ext cx="5688013" cy="4191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6"/>
          <p:cNvSpPr>
            <a:spLocks noGrp="1" noChangeArrowheads="1"/>
          </p:cNvSpPr>
          <p:nvPr>
            <p:ph type="dt" sz="half" idx="10"/>
          </p:nvPr>
        </p:nvSpPr>
        <p:spPr>
          <a:ln/>
        </p:spPr>
        <p:txBody>
          <a:bodyPr/>
          <a:lstStyle>
            <a:lvl1pPr>
              <a:defRPr/>
            </a:lvl1pPr>
          </a:lstStyle>
          <a:p>
            <a:pPr>
              <a:defRPr/>
            </a:pPr>
            <a:fld id="{AC190407-DFB5-4B72-A92C-2808B85E5AD8}" type="datetime4">
              <a:rPr lang="en-GB"/>
              <a:pPr>
                <a:defRPr/>
              </a:pPr>
              <a:t>14 August 2013</a:t>
            </a:fld>
            <a:endParaRPr lang="en-GB"/>
          </a:p>
        </p:txBody>
      </p:sp>
      <p:sp>
        <p:nvSpPr>
          <p:cNvPr id="5" name="Rectangle 7"/>
          <p:cNvSpPr>
            <a:spLocks noGrp="1" noChangeArrowheads="1"/>
          </p:cNvSpPr>
          <p:nvPr>
            <p:ph type="sldNum" sz="quarter" idx="11"/>
          </p:nvPr>
        </p:nvSpPr>
        <p:spPr>
          <a:ln/>
        </p:spPr>
        <p:txBody>
          <a:bodyPr/>
          <a:lstStyle>
            <a:lvl1pPr>
              <a:defRPr/>
            </a:lvl1pPr>
          </a:lstStyle>
          <a:p>
            <a:pPr>
              <a:defRPr/>
            </a:pPr>
            <a:fld id="{C4E317C4-D504-4901-9176-B7EFFAD72F0F}" type="slidenum">
              <a:rPr lang="en-GB"/>
              <a:pPr>
                <a:defRPr/>
              </a:pPr>
              <a:t>‹#›</a:t>
            </a:fld>
            <a:endParaRPr lang="en-GB"/>
          </a:p>
        </p:txBody>
      </p:sp>
    </p:spTree>
    <p:extLst>
      <p:ext uri="{BB962C8B-B14F-4D97-AF65-F5344CB8AC3E}">
        <p14:creationId xmlns:p14="http://schemas.microsoft.com/office/powerpoint/2010/main" xmlns="" val="11676670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dgm" preserve="1">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319088" y="381000"/>
            <a:ext cx="7772400" cy="609600"/>
          </a:xfrm>
        </p:spPr>
        <p:txBody>
          <a:bodyPr/>
          <a:lstStyle/>
          <a:p>
            <a:r>
              <a:rPr lang="en-US" smtClean="0"/>
              <a:t>Click to edit Master title style</a:t>
            </a:r>
            <a:endParaRPr lang="en-GB"/>
          </a:p>
        </p:txBody>
      </p:sp>
      <p:sp>
        <p:nvSpPr>
          <p:cNvPr id="3" name="SmartArt Placeholder 2"/>
          <p:cNvSpPr>
            <a:spLocks noGrp="1"/>
          </p:cNvSpPr>
          <p:nvPr>
            <p:ph type="dgm" idx="1"/>
          </p:nvPr>
        </p:nvSpPr>
        <p:spPr>
          <a:xfrm>
            <a:off x="304800" y="1371600"/>
            <a:ext cx="7772400" cy="3200400"/>
          </a:xfrm>
        </p:spPr>
        <p:txBody>
          <a:bodyPr/>
          <a:lstStyle/>
          <a:p>
            <a:pPr lvl="0"/>
            <a:endParaRPr lang="en-GB" noProof="0" smtClean="0"/>
          </a:p>
        </p:txBody>
      </p:sp>
      <p:sp>
        <p:nvSpPr>
          <p:cNvPr id="4" name="Rectangle 6"/>
          <p:cNvSpPr>
            <a:spLocks noGrp="1" noChangeArrowheads="1"/>
          </p:cNvSpPr>
          <p:nvPr>
            <p:ph type="dt" sz="half" idx="10"/>
          </p:nvPr>
        </p:nvSpPr>
        <p:spPr>
          <a:ln/>
        </p:spPr>
        <p:txBody>
          <a:bodyPr/>
          <a:lstStyle>
            <a:lvl1pPr>
              <a:defRPr/>
            </a:lvl1pPr>
          </a:lstStyle>
          <a:p>
            <a:pPr>
              <a:defRPr/>
            </a:pPr>
            <a:fld id="{0958A70E-2041-4F72-88FA-B7ED79ECF352}" type="datetime4">
              <a:rPr lang="en-GB"/>
              <a:pPr>
                <a:defRPr/>
              </a:pPr>
              <a:t>14 August 2013</a:t>
            </a:fld>
            <a:endParaRPr lang="en-GB"/>
          </a:p>
        </p:txBody>
      </p:sp>
      <p:sp>
        <p:nvSpPr>
          <p:cNvPr id="5" name="Rectangle 7"/>
          <p:cNvSpPr>
            <a:spLocks noGrp="1" noChangeArrowheads="1"/>
          </p:cNvSpPr>
          <p:nvPr>
            <p:ph type="sldNum" sz="quarter" idx="11"/>
          </p:nvPr>
        </p:nvSpPr>
        <p:spPr>
          <a:ln/>
        </p:spPr>
        <p:txBody>
          <a:bodyPr/>
          <a:lstStyle>
            <a:lvl1pPr>
              <a:defRPr/>
            </a:lvl1pPr>
          </a:lstStyle>
          <a:p>
            <a:pPr>
              <a:defRPr/>
            </a:pPr>
            <a:fld id="{190B2F3E-B44F-42E6-A007-DEFBAF544307}" type="slidenum">
              <a:rPr lang="en-GB"/>
              <a:pPr>
                <a:defRPr/>
              </a:pPr>
              <a:t>‹#›</a:t>
            </a:fld>
            <a:endParaRPr lang="en-GB"/>
          </a:p>
        </p:txBody>
      </p:sp>
    </p:spTree>
    <p:extLst>
      <p:ext uri="{BB962C8B-B14F-4D97-AF65-F5344CB8AC3E}">
        <p14:creationId xmlns:p14="http://schemas.microsoft.com/office/powerpoint/2010/main" xmlns="" val="37861817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19088" y="381000"/>
            <a:ext cx="7772400" cy="6096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304800" y="1371600"/>
            <a:ext cx="3810000" cy="3200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267200" y="1371600"/>
            <a:ext cx="3810000" cy="3200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6"/>
          <p:cNvSpPr>
            <a:spLocks noGrp="1" noChangeArrowheads="1"/>
          </p:cNvSpPr>
          <p:nvPr>
            <p:ph type="dt" sz="half" idx="10"/>
          </p:nvPr>
        </p:nvSpPr>
        <p:spPr>
          <a:ln/>
        </p:spPr>
        <p:txBody>
          <a:bodyPr/>
          <a:lstStyle>
            <a:lvl1pPr>
              <a:defRPr/>
            </a:lvl1pPr>
          </a:lstStyle>
          <a:p>
            <a:pPr>
              <a:defRPr/>
            </a:pPr>
            <a:fld id="{4A1EEF51-876D-4968-AA23-B04DA23FA493}" type="datetime4">
              <a:rPr lang="en-GB"/>
              <a:pPr>
                <a:defRPr/>
              </a:pPr>
              <a:t>14 August 2013</a:t>
            </a:fld>
            <a:endParaRPr lang="en-GB"/>
          </a:p>
        </p:txBody>
      </p:sp>
      <p:sp>
        <p:nvSpPr>
          <p:cNvPr id="6" name="Rectangle 7"/>
          <p:cNvSpPr>
            <a:spLocks noGrp="1" noChangeArrowheads="1"/>
          </p:cNvSpPr>
          <p:nvPr>
            <p:ph type="sldNum" sz="quarter" idx="11"/>
          </p:nvPr>
        </p:nvSpPr>
        <p:spPr>
          <a:ln/>
        </p:spPr>
        <p:txBody>
          <a:bodyPr/>
          <a:lstStyle>
            <a:lvl1pPr>
              <a:defRPr/>
            </a:lvl1pPr>
          </a:lstStyle>
          <a:p>
            <a:pPr>
              <a:defRPr/>
            </a:pPr>
            <a:fld id="{045CCCFD-2CF3-4EED-BFA6-0001B99A06D5}" type="slidenum">
              <a:rPr lang="en-GB"/>
              <a:pPr>
                <a:defRPr/>
              </a:pPr>
              <a:t>‹#›</a:t>
            </a:fld>
            <a:endParaRPr lang="en-GB"/>
          </a:p>
        </p:txBody>
      </p:sp>
    </p:spTree>
    <p:extLst>
      <p:ext uri="{BB962C8B-B14F-4D97-AF65-F5344CB8AC3E}">
        <p14:creationId xmlns:p14="http://schemas.microsoft.com/office/powerpoint/2010/main" xmlns="" val="33029194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319088" y="381000"/>
            <a:ext cx="7772400" cy="6096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304800" y="1371600"/>
            <a:ext cx="3810000" cy="3200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4267200" y="1371600"/>
            <a:ext cx="3810000" cy="1524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4267200" y="3048000"/>
            <a:ext cx="3810000" cy="1524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Rectangle 6"/>
          <p:cNvSpPr>
            <a:spLocks noGrp="1" noChangeArrowheads="1"/>
          </p:cNvSpPr>
          <p:nvPr>
            <p:ph type="dt" sz="half" idx="10"/>
          </p:nvPr>
        </p:nvSpPr>
        <p:spPr>
          <a:ln/>
        </p:spPr>
        <p:txBody>
          <a:bodyPr/>
          <a:lstStyle>
            <a:lvl1pPr>
              <a:defRPr/>
            </a:lvl1pPr>
          </a:lstStyle>
          <a:p>
            <a:pPr>
              <a:defRPr/>
            </a:pPr>
            <a:fld id="{FD5DBBED-C9C3-4C21-9FF9-8FB62503ABB6}" type="datetime4">
              <a:rPr lang="en-GB"/>
              <a:pPr>
                <a:defRPr/>
              </a:pPr>
              <a:t>14 August 2013</a:t>
            </a:fld>
            <a:endParaRPr lang="en-GB"/>
          </a:p>
        </p:txBody>
      </p:sp>
      <p:sp>
        <p:nvSpPr>
          <p:cNvPr id="7" name="Rectangle 7"/>
          <p:cNvSpPr>
            <a:spLocks noGrp="1" noChangeArrowheads="1"/>
          </p:cNvSpPr>
          <p:nvPr>
            <p:ph type="sldNum" sz="quarter" idx="11"/>
          </p:nvPr>
        </p:nvSpPr>
        <p:spPr>
          <a:ln/>
        </p:spPr>
        <p:txBody>
          <a:bodyPr/>
          <a:lstStyle>
            <a:lvl1pPr>
              <a:defRPr/>
            </a:lvl1pPr>
          </a:lstStyle>
          <a:p>
            <a:pPr>
              <a:defRPr/>
            </a:pPr>
            <a:fld id="{15BFC82F-790B-4735-8B17-65E0569EEA35}" type="slidenum">
              <a:rPr lang="en-GB"/>
              <a:pPr>
                <a:defRPr/>
              </a:pPr>
              <a:t>‹#›</a:t>
            </a:fld>
            <a:endParaRPr lang="en-GB"/>
          </a:p>
        </p:txBody>
      </p:sp>
    </p:spTree>
    <p:extLst>
      <p:ext uri="{BB962C8B-B14F-4D97-AF65-F5344CB8AC3E}">
        <p14:creationId xmlns:p14="http://schemas.microsoft.com/office/powerpoint/2010/main" xmlns="" val="26596981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319088" y="381000"/>
            <a:ext cx="7772400" cy="609600"/>
          </a:xfrm>
        </p:spPr>
        <p:txBody>
          <a:bodyPr/>
          <a:lstStyle/>
          <a:p>
            <a:r>
              <a:rPr lang="en-US" smtClean="0"/>
              <a:t>Click to edit Master title style</a:t>
            </a:r>
            <a:endParaRPr lang="en-GB"/>
          </a:p>
        </p:txBody>
      </p:sp>
      <p:sp>
        <p:nvSpPr>
          <p:cNvPr id="3" name="Content Placeholder 2"/>
          <p:cNvSpPr>
            <a:spLocks noGrp="1"/>
          </p:cNvSpPr>
          <p:nvPr>
            <p:ph sz="half" idx="1"/>
          </p:nvPr>
        </p:nvSpPr>
        <p:spPr>
          <a:xfrm>
            <a:off x="304800" y="1371600"/>
            <a:ext cx="3810000" cy="3200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4267200" y="1371600"/>
            <a:ext cx="3810000" cy="1524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4267200" y="3048000"/>
            <a:ext cx="3810000" cy="1524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Rectangle 6"/>
          <p:cNvSpPr>
            <a:spLocks noGrp="1" noChangeArrowheads="1"/>
          </p:cNvSpPr>
          <p:nvPr>
            <p:ph type="dt" sz="half" idx="10"/>
          </p:nvPr>
        </p:nvSpPr>
        <p:spPr>
          <a:ln/>
        </p:spPr>
        <p:txBody>
          <a:bodyPr/>
          <a:lstStyle>
            <a:lvl1pPr>
              <a:defRPr/>
            </a:lvl1pPr>
          </a:lstStyle>
          <a:p>
            <a:pPr>
              <a:defRPr/>
            </a:pPr>
            <a:fld id="{8607C469-C660-4DDF-8D5B-1D51DD346974}" type="datetime4">
              <a:rPr lang="en-GB"/>
              <a:pPr>
                <a:defRPr/>
              </a:pPr>
              <a:t>14 August 2013</a:t>
            </a:fld>
            <a:endParaRPr lang="en-GB"/>
          </a:p>
        </p:txBody>
      </p:sp>
      <p:sp>
        <p:nvSpPr>
          <p:cNvPr id="7" name="Rectangle 7"/>
          <p:cNvSpPr>
            <a:spLocks noGrp="1" noChangeArrowheads="1"/>
          </p:cNvSpPr>
          <p:nvPr>
            <p:ph type="sldNum" sz="quarter" idx="11"/>
          </p:nvPr>
        </p:nvSpPr>
        <p:spPr>
          <a:ln/>
        </p:spPr>
        <p:txBody>
          <a:bodyPr/>
          <a:lstStyle>
            <a:lvl1pPr>
              <a:defRPr/>
            </a:lvl1pPr>
          </a:lstStyle>
          <a:p>
            <a:pPr>
              <a:defRPr/>
            </a:pPr>
            <a:fld id="{3C2748E4-F8A4-4135-9ECA-F64D633847BD}" type="slidenum">
              <a:rPr lang="en-GB"/>
              <a:pPr>
                <a:defRPr/>
              </a:pPr>
              <a:t>‹#›</a:t>
            </a:fld>
            <a:endParaRPr lang="en-GB"/>
          </a:p>
        </p:txBody>
      </p:sp>
    </p:spTree>
    <p:extLst>
      <p:ext uri="{BB962C8B-B14F-4D97-AF65-F5344CB8AC3E}">
        <p14:creationId xmlns:p14="http://schemas.microsoft.com/office/powerpoint/2010/main" xmlns="" val="187642811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304800" y="381000"/>
            <a:ext cx="7786688" cy="4191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3" name="Rectangle 6"/>
          <p:cNvSpPr>
            <a:spLocks noGrp="1" noChangeArrowheads="1"/>
          </p:cNvSpPr>
          <p:nvPr>
            <p:ph type="dt" sz="half" idx="10"/>
          </p:nvPr>
        </p:nvSpPr>
        <p:spPr>
          <a:ln/>
        </p:spPr>
        <p:txBody>
          <a:bodyPr/>
          <a:lstStyle>
            <a:lvl1pPr>
              <a:defRPr/>
            </a:lvl1pPr>
          </a:lstStyle>
          <a:p>
            <a:pPr>
              <a:defRPr/>
            </a:pPr>
            <a:fld id="{B9552AE9-9047-40E1-A03A-86B60AB26E0D}" type="datetime4">
              <a:rPr lang="en-GB"/>
              <a:pPr>
                <a:defRPr/>
              </a:pPr>
              <a:t>14 August 2013</a:t>
            </a:fld>
            <a:endParaRPr lang="en-GB"/>
          </a:p>
        </p:txBody>
      </p:sp>
      <p:sp>
        <p:nvSpPr>
          <p:cNvPr id="4" name="Rectangle 7"/>
          <p:cNvSpPr>
            <a:spLocks noGrp="1" noChangeArrowheads="1"/>
          </p:cNvSpPr>
          <p:nvPr>
            <p:ph type="sldNum" sz="quarter" idx="11"/>
          </p:nvPr>
        </p:nvSpPr>
        <p:spPr>
          <a:ln/>
        </p:spPr>
        <p:txBody>
          <a:bodyPr/>
          <a:lstStyle>
            <a:lvl1pPr>
              <a:defRPr/>
            </a:lvl1pPr>
          </a:lstStyle>
          <a:p>
            <a:pPr>
              <a:defRPr/>
            </a:pPr>
            <a:fld id="{2609B9C6-9066-467A-9274-DE0FC69E172A}" type="slidenum">
              <a:rPr lang="en-GB"/>
              <a:pPr>
                <a:defRPr/>
              </a:pPr>
              <a:t>‹#›</a:t>
            </a:fld>
            <a:endParaRPr lang="en-GB"/>
          </a:p>
        </p:txBody>
      </p:sp>
    </p:spTree>
    <p:extLst>
      <p:ext uri="{BB962C8B-B14F-4D97-AF65-F5344CB8AC3E}">
        <p14:creationId xmlns:p14="http://schemas.microsoft.com/office/powerpoint/2010/main" xmlns="" val="189506937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319088" y="381000"/>
            <a:ext cx="7772400" cy="609600"/>
          </a:xfrm>
        </p:spPr>
        <p:txBody>
          <a:bodyPr/>
          <a:lstStyle/>
          <a:p>
            <a:r>
              <a:rPr lang="en-US" smtClean="0"/>
              <a:t>Click to edit Master title style</a:t>
            </a:r>
            <a:endParaRPr lang="en-GB"/>
          </a:p>
        </p:txBody>
      </p:sp>
      <p:sp>
        <p:nvSpPr>
          <p:cNvPr id="3" name="Content Placeholder 2"/>
          <p:cNvSpPr>
            <a:spLocks noGrp="1"/>
          </p:cNvSpPr>
          <p:nvPr>
            <p:ph sz="quarter" idx="1"/>
          </p:nvPr>
        </p:nvSpPr>
        <p:spPr>
          <a:xfrm>
            <a:off x="304800" y="1371600"/>
            <a:ext cx="3810000" cy="1524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4267200" y="1371600"/>
            <a:ext cx="3810000" cy="1524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304800" y="3048000"/>
            <a:ext cx="3810000" cy="1524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Content Placeholder 5"/>
          <p:cNvSpPr>
            <a:spLocks noGrp="1"/>
          </p:cNvSpPr>
          <p:nvPr>
            <p:ph sz="quarter" idx="4"/>
          </p:nvPr>
        </p:nvSpPr>
        <p:spPr>
          <a:xfrm>
            <a:off x="4267200" y="3048000"/>
            <a:ext cx="3810000" cy="1524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6"/>
          <p:cNvSpPr>
            <a:spLocks noGrp="1" noChangeArrowheads="1"/>
          </p:cNvSpPr>
          <p:nvPr>
            <p:ph type="dt" sz="half" idx="10"/>
          </p:nvPr>
        </p:nvSpPr>
        <p:spPr>
          <a:ln/>
        </p:spPr>
        <p:txBody>
          <a:bodyPr/>
          <a:lstStyle>
            <a:lvl1pPr>
              <a:defRPr/>
            </a:lvl1pPr>
          </a:lstStyle>
          <a:p>
            <a:pPr>
              <a:defRPr/>
            </a:pPr>
            <a:fld id="{909DE058-028C-401F-BD96-6D7287E9F61C}" type="datetime4">
              <a:rPr lang="en-GB"/>
              <a:pPr>
                <a:defRPr/>
              </a:pPr>
              <a:t>14 August 2013</a:t>
            </a:fld>
            <a:endParaRPr lang="en-GB"/>
          </a:p>
        </p:txBody>
      </p:sp>
      <p:sp>
        <p:nvSpPr>
          <p:cNvPr id="8" name="Rectangle 7"/>
          <p:cNvSpPr>
            <a:spLocks noGrp="1" noChangeArrowheads="1"/>
          </p:cNvSpPr>
          <p:nvPr>
            <p:ph type="sldNum" sz="quarter" idx="11"/>
          </p:nvPr>
        </p:nvSpPr>
        <p:spPr>
          <a:ln/>
        </p:spPr>
        <p:txBody>
          <a:bodyPr/>
          <a:lstStyle>
            <a:lvl1pPr>
              <a:defRPr/>
            </a:lvl1pPr>
          </a:lstStyle>
          <a:p>
            <a:pPr>
              <a:defRPr/>
            </a:pPr>
            <a:fld id="{9E49D5C2-124A-4DAB-B875-CF1A123B1EF5}" type="slidenum">
              <a:rPr lang="en-GB"/>
              <a:pPr>
                <a:defRPr/>
              </a:pPr>
              <a:t>‹#›</a:t>
            </a:fld>
            <a:endParaRPr lang="en-GB"/>
          </a:p>
        </p:txBody>
      </p:sp>
    </p:spTree>
    <p:extLst>
      <p:ext uri="{BB962C8B-B14F-4D97-AF65-F5344CB8AC3E}">
        <p14:creationId xmlns:p14="http://schemas.microsoft.com/office/powerpoint/2010/main" xmlns="" val="289042550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19088" y="381000"/>
            <a:ext cx="7772400" cy="609600"/>
          </a:xfrm>
        </p:spPr>
        <p:txBody>
          <a:bodyPr/>
          <a:lstStyle/>
          <a:p>
            <a:r>
              <a:rPr lang="en-US" smtClean="0"/>
              <a:t>Click to edit Master title style</a:t>
            </a:r>
            <a:endParaRPr lang="en-GB"/>
          </a:p>
        </p:txBody>
      </p:sp>
      <p:sp>
        <p:nvSpPr>
          <p:cNvPr id="3" name="Table Placeholder 2"/>
          <p:cNvSpPr>
            <a:spLocks noGrp="1"/>
          </p:cNvSpPr>
          <p:nvPr>
            <p:ph type="tbl" idx="1"/>
          </p:nvPr>
        </p:nvSpPr>
        <p:spPr>
          <a:xfrm>
            <a:off x="304800" y="1371600"/>
            <a:ext cx="7772400" cy="3200400"/>
          </a:xfrm>
        </p:spPr>
        <p:txBody>
          <a:bodyPr/>
          <a:lstStyle/>
          <a:p>
            <a:pPr lvl="0"/>
            <a:endParaRPr lang="en-GB" noProof="0" smtClean="0"/>
          </a:p>
        </p:txBody>
      </p:sp>
      <p:sp>
        <p:nvSpPr>
          <p:cNvPr id="4" name="Rectangle 6"/>
          <p:cNvSpPr>
            <a:spLocks noGrp="1" noChangeArrowheads="1"/>
          </p:cNvSpPr>
          <p:nvPr>
            <p:ph type="dt" sz="half" idx="10"/>
          </p:nvPr>
        </p:nvSpPr>
        <p:spPr>
          <a:ln/>
        </p:spPr>
        <p:txBody>
          <a:bodyPr/>
          <a:lstStyle>
            <a:lvl1pPr>
              <a:defRPr/>
            </a:lvl1pPr>
          </a:lstStyle>
          <a:p>
            <a:pPr>
              <a:defRPr/>
            </a:pPr>
            <a:fld id="{D0A1D6C2-9AE2-4BD5-A5A7-DC911648A621}" type="datetime4">
              <a:rPr lang="en-GB"/>
              <a:pPr>
                <a:defRPr/>
              </a:pPr>
              <a:t>14 August 2013</a:t>
            </a:fld>
            <a:endParaRPr lang="en-GB"/>
          </a:p>
        </p:txBody>
      </p:sp>
      <p:sp>
        <p:nvSpPr>
          <p:cNvPr id="5" name="Rectangle 7"/>
          <p:cNvSpPr>
            <a:spLocks noGrp="1" noChangeArrowheads="1"/>
          </p:cNvSpPr>
          <p:nvPr>
            <p:ph type="sldNum" sz="quarter" idx="11"/>
          </p:nvPr>
        </p:nvSpPr>
        <p:spPr>
          <a:ln/>
        </p:spPr>
        <p:txBody>
          <a:bodyPr/>
          <a:lstStyle>
            <a:lvl1pPr>
              <a:defRPr/>
            </a:lvl1pPr>
          </a:lstStyle>
          <a:p>
            <a:pPr>
              <a:defRPr/>
            </a:pPr>
            <a:fld id="{5F2CC861-DE28-4B60-B54F-FE09005774C6}" type="slidenum">
              <a:rPr lang="en-GB"/>
              <a:pPr>
                <a:defRPr/>
              </a:pPr>
              <a:t>‹#›</a:t>
            </a:fld>
            <a:endParaRPr lang="en-GB"/>
          </a:p>
        </p:txBody>
      </p:sp>
    </p:spTree>
    <p:extLst>
      <p:ext uri="{BB962C8B-B14F-4D97-AF65-F5344CB8AC3E}">
        <p14:creationId xmlns:p14="http://schemas.microsoft.com/office/powerpoint/2010/main" xmlns="" val="21498916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6"/>
          <p:cNvSpPr>
            <a:spLocks noGrp="1" noChangeArrowheads="1"/>
          </p:cNvSpPr>
          <p:nvPr>
            <p:ph type="dt" sz="half" idx="10"/>
          </p:nvPr>
        </p:nvSpPr>
        <p:spPr>
          <a:ln/>
        </p:spPr>
        <p:txBody>
          <a:bodyPr/>
          <a:lstStyle>
            <a:lvl1pPr>
              <a:defRPr/>
            </a:lvl1pPr>
          </a:lstStyle>
          <a:p>
            <a:pPr>
              <a:defRPr/>
            </a:pPr>
            <a:fld id="{F140FDAB-0F26-44F6-A715-C3DA73A72846}" type="datetime4">
              <a:rPr lang="en-GB"/>
              <a:pPr>
                <a:defRPr/>
              </a:pPr>
              <a:t>14 August 2013</a:t>
            </a:fld>
            <a:endParaRPr lang="en-GB"/>
          </a:p>
        </p:txBody>
      </p:sp>
      <p:sp>
        <p:nvSpPr>
          <p:cNvPr id="5" name="Rectangle 7"/>
          <p:cNvSpPr>
            <a:spLocks noGrp="1" noChangeArrowheads="1"/>
          </p:cNvSpPr>
          <p:nvPr>
            <p:ph type="sldNum" sz="quarter" idx="11"/>
          </p:nvPr>
        </p:nvSpPr>
        <p:spPr>
          <a:ln/>
        </p:spPr>
        <p:txBody>
          <a:bodyPr/>
          <a:lstStyle>
            <a:lvl1pPr>
              <a:defRPr/>
            </a:lvl1pPr>
          </a:lstStyle>
          <a:p>
            <a:pPr>
              <a:defRPr/>
            </a:pPr>
            <a:fld id="{D2B6ED2E-2D89-4C1C-AF12-65AB871FCE3B}" type="slidenum">
              <a:rPr lang="en-GB"/>
              <a:pPr>
                <a:defRPr/>
              </a:pPr>
              <a:t>‹#›</a:t>
            </a:fld>
            <a:endParaRPr lang="en-GB"/>
          </a:p>
        </p:txBody>
      </p:sp>
    </p:spTree>
    <p:extLst>
      <p:ext uri="{BB962C8B-B14F-4D97-AF65-F5344CB8AC3E}">
        <p14:creationId xmlns:p14="http://schemas.microsoft.com/office/powerpoint/2010/main" xmlns="" val="32670173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dt" sz="half" idx="10"/>
          </p:nvPr>
        </p:nvSpPr>
        <p:spPr>
          <a:ln/>
        </p:spPr>
        <p:txBody>
          <a:bodyPr/>
          <a:lstStyle>
            <a:lvl1pPr>
              <a:defRPr/>
            </a:lvl1pPr>
          </a:lstStyle>
          <a:p>
            <a:pPr>
              <a:defRPr/>
            </a:pPr>
            <a:fld id="{747A497D-8B32-4F21-9B35-0587DBEC8559}" type="datetime4">
              <a:rPr lang="en-GB"/>
              <a:pPr>
                <a:defRPr/>
              </a:pPr>
              <a:t>14 August 2013</a:t>
            </a:fld>
            <a:endParaRPr lang="en-GB"/>
          </a:p>
        </p:txBody>
      </p:sp>
      <p:sp>
        <p:nvSpPr>
          <p:cNvPr id="5" name="Rectangle 7"/>
          <p:cNvSpPr>
            <a:spLocks noGrp="1" noChangeArrowheads="1"/>
          </p:cNvSpPr>
          <p:nvPr>
            <p:ph type="sldNum" sz="quarter" idx="11"/>
          </p:nvPr>
        </p:nvSpPr>
        <p:spPr>
          <a:ln/>
        </p:spPr>
        <p:txBody>
          <a:bodyPr/>
          <a:lstStyle>
            <a:lvl1pPr>
              <a:defRPr/>
            </a:lvl1pPr>
          </a:lstStyle>
          <a:p>
            <a:pPr>
              <a:defRPr/>
            </a:pPr>
            <a:fld id="{22564334-0AAA-4728-9D5B-C06D660C9540}" type="slidenum">
              <a:rPr lang="en-GB"/>
              <a:pPr>
                <a:defRPr/>
              </a:pPr>
              <a:t>‹#›</a:t>
            </a:fld>
            <a:endParaRPr lang="en-GB"/>
          </a:p>
        </p:txBody>
      </p:sp>
    </p:spTree>
    <p:extLst>
      <p:ext uri="{BB962C8B-B14F-4D97-AF65-F5344CB8AC3E}">
        <p14:creationId xmlns:p14="http://schemas.microsoft.com/office/powerpoint/2010/main" xmlns="" val="18936214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304800" y="1371600"/>
            <a:ext cx="3810000" cy="3200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267200" y="1371600"/>
            <a:ext cx="3810000" cy="3200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6"/>
          <p:cNvSpPr>
            <a:spLocks noGrp="1" noChangeArrowheads="1"/>
          </p:cNvSpPr>
          <p:nvPr>
            <p:ph type="dt" sz="half" idx="10"/>
          </p:nvPr>
        </p:nvSpPr>
        <p:spPr>
          <a:ln/>
        </p:spPr>
        <p:txBody>
          <a:bodyPr/>
          <a:lstStyle>
            <a:lvl1pPr>
              <a:defRPr/>
            </a:lvl1pPr>
          </a:lstStyle>
          <a:p>
            <a:pPr>
              <a:defRPr/>
            </a:pPr>
            <a:fld id="{3F8DFA83-32F5-41AA-9262-BB62EFF790FE}" type="datetime4">
              <a:rPr lang="en-GB"/>
              <a:pPr>
                <a:defRPr/>
              </a:pPr>
              <a:t>14 August 2013</a:t>
            </a:fld>
            <a:endParaRPr lang="en-GB"/>
          </a:p>
        </p:txBody>
      </p:sp>
      <p:sp>
        <p:nvSpPr>
          <p:cNvPr id="6" name="Rectangle 7"/>
          <p:cNvSpPr>
            <a:spLocks noGrp="1" noChangeArrowheads="1"/>
          </p:cNvSpPr>
          <p:nvPr>
            <p:ph type="sldNum" sz="quarter" idx="11"/>
          </p:nvPr>
        </p:nvSpPr>
        <p:spPr>
          <a:ln/>
        </p:spPr>
        <p:txBody>
          <a:bodyPr/>
          <a:lstStyle>
            <a:lvl1pPr>
              <a:defRPr/>
            </a:lvl1pPr>
          </a:lstStyle>
          <a:p>
            <a:pPr>
              <a:defRPr/>
            </a:pPr>
            <a:fld id="{9EA71FB1-35F6-4953-A63F-2B2FD533EF5A}" type="slidenum">
              <a:rPr lang="en-GB"/>
              <a:pPr>
                <a:defRPr/>
              </a:pPr>
              <a:t>‹#›</a:t>
            </a:fld>
            <a:endParaRPr lang="en-GB"/>
          </a:p>
        </p:txBody>
      </p:sp>
    </p:spTree>
    <p:extLst>
      <p:ext uri="{BB962C8B-B14F-4D97-AF65-F5344CB8AC3E}">
        <p14:creationId xmlns:p14="http://schemas.microsoft.com/office/powerpoint/2010/main" xmlns="" val="26331676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6"/>
          <p:cNvSpPr>
            <a:spLocks noGrp="1" noChangeArrowheads="1"/>
          </p:cNvSpPr>
          <p:nvPr>
            <p:ph type="dt" sz="half" idx="10"/>
          </p:nvPr>
        </p:nvSpPr>
        <p:spPr>
          <a:ln/>
        </p:spPr>
        <p:txBody>
          <a:bodyPr/>
          <a:lstStyle>
            <a:lvl1pPr>
              <a:defRPr/>
            </a:lvl1pPr>
          </a:lstStyle>
          <a:p>
            <a:pPr>
              <a:defRPr/>
            </a:pPr>
            <a:fld id="{82DB7A38-EB1E-4381-8D1C-71DE69D2C07D}" type="datetime4">
              <a:rPr lang="en-GB"/>
              <a:pPr>
                <a:defRPr/>
              </a:pPr>
              <a:t>14 August 2013</a:t>
            </a:fld>
            <a:endParaRPr lang="en-GB"/>
          </a:p>
        </p:txBody>
      </p:sp>
      <p:sp>
        <p:nvSpPr>
          <p:cNvPr id="8" name="Rectangle 7"/>
          <p:cNvSpPr>
            <a:spLocks noGrp="1" noChangeArrowheads="1"/>
          </p:cNvSpPr>
          <p:nvPr>
            <p:ph type="sldNum" sz="quarter" idx="11"/>
          </p:nvPr>
        </p:nvSpPr>
        <p:spPr>
          <a:ln/>
        </p:spPr>
        <p:txBody>
          <a:bodyPr/>
          <a:lstStyle>
            <a:lvl1pPr>
              <a:defRPr/>
            </a:lvl1pPr>
          </a:lstStyle>
          <a:p>
            <a:pPr>
              <a:defRPr/>
            </a:pPr>
            <a:fld id="{6C97A62A-C3A4-4E49-9F5B-69A643475DEE}" type="slidenum">
              <a:rPr lang="en-GB"/>
              <a:pPr>
                <a:defRPr/>
              </a:pPr>
              <a:t>‹#›</a:t>
            </a:fld>
            <a:endParaRPr lang="en-GB"/>
          </a:p>
        </p:txBody>
      </p:sp>
    </p:spTree>
    <p:extLst>
      <p:ext uri="{BB962C8B-B14F-4D97-AF65-F5344CB8AC3E}">
        <p14:creationId xmlns:p14="http://schemas.microsoft.com/office/powerpoint/2010/main" xmlns="" val="2565958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6"/>
          <p:cNvSpPr>
            <a:spLocks noGrp="1" noChangeArrowheads="1"/>
          </p:cNvSpPr>
          <p:nvPr>
            <p:ph type="dt" sz="half" idx="10"/>
          </p:nvPr>
        </p:nvSpPr>
        <p:spPr>
          <a:ln/>
        </p:spPr>
        <p:txBody>
          <a:bodyPr/>
          <a:lstStyle>
            <a:lvl1pPr>
              <a:defRPr/>
            </a:lvl1pPr>
          </a:lstStyle>
          <a:p>
            <a:pPr>
              <a:defRPr/>
            </a:pPr>
            <a:fld id="{26A41187-C526-40DD-82EF-6CB63EA759B1}" type="datetime4">
              <a:rPr lang="en-GB"/>
              <a:pPr>
                <a:defRPr/>
              </a:pPr>
              <a:t>14 August 2013</a:t>
            </a:fld>
            <a:endParaRPr lang="en-GB"/>
          </a:p>
        </p:txBody>
      </p:sp>
      <p:sp>
        <p:nvSpPr>
          <p:cNvPr id="4" name="Rectangle 7"/>
          <p:cNvSpPr>
            <a:spLocks noGrp="1" noChangeArrowheads="1"/>
          </p:cNvSpPr>
          <p:nvPr>
            <p:ph type="sldNum" sz="quarter" idx="11"/>
          </p:nvPr>
        </p:nvSpPr>
        <p:spPr>
          <a:ln/>
        </p:spPr>
        <p:txBody>
          <a:bodyPr/>
          <a:lstStyle>
            <a:lvl1pPr>
              <a:defRPr/>
            </a:lvl1pPr>
          </a:lstStyle>
          <a:p>
            <a:pPr>
              <a:defRPr/>
            </a:pPr>
            <a:fld id="{D7E9403D-ADDE-4918-B273-7C38FBC2EBAB}" type="slidenum">
              <a:rPr lang="en-GB"/>
              <a:pPr>
                <a:defRPr/>
              </a:pPr>
              <a:t>‹#›</a:t>
            </a:fld>
            <a:endParaRPr lang="en-GB"/>
          </a:p>
        </p:txBody>
      </p:sp>
    </p:spTree>
    <p:extLst>
      <p:ext uri="{BB962C8B-B14F-4D97-AF65-F5344CB8AC3E}">
        <p14:creationId xmlns:p14="http://schemas.microsoft.com/office/powerpoint/2010/main" xmlns="" val="18703150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dt" sz="half" idx="10"/>
          </p:nvPr>
        </p:nvSpPr>
        <p:spPr>
          <a:ln/>
        </p:spPr>
        <p:txBody>
          <a:bodyPr/>
          <a:lstStyle>
            <a:lvl1pPr>
              <a:defRPr/>
            </a:lvl1pPr>
          </a:lstStyle>
          <a:p>
            <a:pPr>
              <a:defRPr/>
            </a:pPr>
            <a:fld id="{D95A1712-07E8-429C-8556-23D63A2DD13D}" type="datetime4">
              <a:rPr lang="en-GB"/>
              <a:pPr>
                <a:defRPr/>
              </a:pPr>
              <a:t>14 August 2013</a:t>
            </a:fld>
            <a:endParaRPr lang="en-GB"/>
          </a:p>
        </p:txBody>
      </p:sp>
      <p:sp>
        <p:nvSpPr>
          <p:cNvPr id="3" name="Rectangle 7"/>
          <p:cNvSpPr>
            <a:spLocks noGrp="1" noChangeArrowheads="1"/>
          </p:cNvSpPr>
          <p:nvPr>
            <p:ph type="sldNum" sz="quarter" idx="11"/>
          </p:nvPr>
        </p:nvSpPr>
        <p:spPr>
          <a:ln/>
        </p:spPr>
        <p:txBody>
          <a:bodyPr/>
          <a:lstStyle>
            <a:lvl1pPr>
              <a:defRPr/>
            </a:lvl1pPr>
          </a:lstStyle>
          <a:p>
            <a:pPr>
              <a:defRPr/>
            </a:pPr>
            <a:fld id="{212C18F9-360D-420D-87CD-D2A0BFEC3CCE}" type="slidenum">
              <a:rPr lang="en-GB"/>
              <a:pPr>
                <a:defRPr/>
              </a:pPr>
              <a:t>‹#›</a:t>
            </a:fld>
            <a:endParaRPr lang="en-GB"/>
          </a:p>
        </p:txBody>
      </p:sp>
    </p:spTree>
    <p:extLst>
      <p:ext uri="{BB962C8B-B14F-4D97-AF65-F5344CB8AC3E}">
        <p14:creationId xmlns:p14="http://schemas.microsoft.com/office/powerpoint/2010/main" xmlns="" val="29960008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dt" sz="half" idx="10"/>
          </p:nvPr>
        </p:nvSpPr>
        <p:spPr>
          <a:ln/>
        </p:spPr>
        <p:txBody>
          <a:bodyPr/>
          <a:lstStyle>
            <a:lvl1pPr>
              <a:defRPr/>
            </a:lvl1pPr>
          </a:lstStyle>
          <a:p>
            <a:pPr>
              <a:defRPr/>
            </a:pPr>
            <a:fld id="{CC19C474-FA02-4B57-9E9C-FF3A8E9FD6D7}" type="datetime4">
              <a:rPr lang="en-GB"/>
              <a:pPr>
                <a:defRPr/>
              </a:pPr>
              <a:t>14 August 2013</a:t>
            </a:fld>
            <a:endParaRPr lang="en-GB"/>
          </a:p>
        </p:txBody>
      </p:sp>
      <p:sp>
        <p:nvSpPr>
          <p:cNvPr id="6" name="Rectangle 7"/>
          <p:cNvSpPr>
            <a:spLocks noGrp="1" noChangeArrowheads="1"/>
          </p:cNvSpPr>
          <p:nvPr>
            <p:ph type="sldNum" sz="quarter" idx="11"/>
          </p:nvPr>
        </p:nvSpPr>
        <p:spPr>
          <a:ln/>
        </p:spPr>
        <p:txBody>
          <a:bodyPr/>
          <a:lstStyle>
            <a:lvl1pPr>
              <a:defRPr/>
            </a:lvl1pPr>
          </a:lstStyle>
          <a:p>
            <a:pPr>
              <a:defRPr/>
            </a:pPr>
            <a:fld id="{81F0369F-1D8E-4208-8F79-C8370EC3B446}" type="slidenum">
              <a:rPr lang="en-GB"/>
              <a:pPr>
                <a:defRPr/>
              </a:pPr>
              <a:t>‹#›</a:t>
            </a:fld>
            <a:endParaRPr lang="en-GB"/>
          </a:p>
        </p:txBody>
      </p:sp>
    </p:spTree>
    <p:extLst>
      <p:ext uri="{BB962C8B-B14F-4D97-AF65-F5344CB8AC3E}">
        <p14:creationId xmlns:p14="http://schemas.microsoft.com/office/powerpoint/2010/main" xmlns="" val="26733750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dt" sz="half" idx="10"/>
          </p:nvPr>
        </p:nvSpPr>
        <p:spPr>
          <a:ln/>
        </p:spPr>
        <p:txBody>
          <a:bodyPr/>
          <a:lstStyle>
            <a:lvl1pPr>
              <a:defRPr/>
            </a:lvl1pPr>
          </a:lstStyle>
          <a:p>
            <a:pPr>
              <a:defRPr/>
            </a:pPr>
            <a:fld id="{026ABD33-1479-45B0-AA98-3B42596F257F}" type="datetime4">
              <a:rPr lang="en-GB"/>
              <a:pPr>
                <a:defRPr/>
              </a:pPr>
              <a:t>14 August 2013</a:t>
            </a:fld>
            <a:endParaRPr lang="en-GB"/>
          </a:p>
        </p:txBody>
      </p:sp>
      <p:sp>
        <p:nvSpPr>
          <p:cNvPr id="6" name="Rectangle 7"/>
          <p:cNvSpPr>
            <a:spLocks noGrp="1" noChangeArrowheads="1"/>
          </p:cNvSpPr>
          <p:nvPr>
            <p:ph type="sldNum" sz="quarter" idx="11"/>
          </p:nvPr>
        </p:nvSpPr>
        <p:spPr>
          <a:ln/>
        </p:spPr>
        <p:txBody>
          <a:bodyPr/>
          <a:lstStyle>
            <a:lvl1pPr>
              <a:defRPr/>
            </a:lvl1pPr>
          </a:lstStyle>
          <a:p>
            <a:pPr>
              <a:defRPr/>
            </a:pPr>
            <a:fld id="{02F3DF6F-A29C-4709-932A-CAA5AD1C5E07}" type="slidenum">
              <a:rPr lang="en-GB"/>
              <a:pPr>
                <a:defRPr/>
              </a:pPr>
              <a:t>‹#›</a:t>
            </a:fld>
            <a:endParaRPr lang="en-GB"/>
          </a:p>
        </p:txBody>
      </p:sp>
    </p:spTree>
    <p:extLst>
      <p:ext uri="{BB962C8B-B14F-4D97-AF65-F5344CB8AC3E}">
        <p14:creationId xmlns:p14="http://schemas.microsoft.com/office/powerpoint/2010/main" xmlns="" val="35645447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50" name="Picture 2" descr="SEL_logo_sm"/>
          <p:cNvPicPr>
            <a:picLocks noChangeAspect="1" noChangeArrowheads="1"/>
          </p:cNvPicPr>
          <p:nvPr/>
        </p:nvPicPr>
        <p:blipFill>
          <a:blip r:embed="rId20" cstate="print">
            <a:extLst>
              <a:ext uri="{28A0092B-C50C-407E-A947-70E740481C1C}">
                <a14:useLocalDpi xmlns:a14="http://schemas.microsoft.com/office/drawing/2010/main" xmlns="" val="0"/>
              </a:ext>
            </a:extLst>
          </a:blip>
          <a:srcRect/>
          <a:stretch>
            <a:fillRect/>
          </a:stretch>
        </p:blipFill>
        <p:spPr bwMode="auto">
          <a:xfrm>
            <a:off x="427038" y="6045200"/>
            <a:ext cx="2524125" cy="4873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051" name="Rectangle 3"/>
          <p:cNvSpPr>
            <a:spLocks noChangeArrowheads="1"/>
          </p:cNvSpPr>
          <p:nvPr/>
        </p:nvSpPr>
        <p:spPr bwMode="auto">
          <a:xfrm>
            <a:off x="0" y="5486400"/>
            <a:ext cx="9144000" cy="304800"/>
          </a:xfrm>
          <a:prstGeom prst="rect">
            <a:avLst/>
          </a:prstGeom>
          <a:solidFill>
            <a:srgbClr val="00529B"/>
          </a:solidFill>
          <a:ln>
            <a:noFill/>
          </a:ln>
          <a:extLst>
            <a:ext uri="{91240B29-F687-4F45-9708-019B960494DF}">
              <a14:hiddenLine xmlns:a14="http://schemas.microsoft.com/office/drawing/2010/main" xmlns="" w="9525">
                <a:solidFill>
                  <a:schemeClr val="tx1"/>
                </a:solidFill>
                <a:miter lim="800000"/>
                <a:headEnd/>
                <a:tailEnd/>
              </a14:hiddenLine>
            </a:ext>
          </a:extLst>
        </p:spPr>
        <p:txBody>
          <a:bodyPr wrap="none" anchor="ctr"/>
          <a:lstStyle/>
          <a:p>
            <a:endParaRPr lang="en-GB"/>
          </a:p>
        </p:txBody>
      </p:sp>
      <p:sp>
        <p:nvSpPr>
          <p:cNvPr id="2052" name="Rectangle 4"/>
          <p:cNvSpPr>
            <a:spLocks noGrp="1" noChangeArrowheads="1"/>
          </p:cNvSpPr>
          <p:nvPr>
            <p:ph type="title"/>
          </p:nvPr>
        </p:nvSpPr>
        <p:spPr bwMode="auto">
          <a:xfrm>
            <a:off x="319088" y="381000"/>
            <a:ext cx="7772400" cy="6096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29" tIns="45715" rIns="91429" bIns="45715" numCol="1" anchor="t" anchorCtr="0" compatLnSpc="1">
            <a:prstTxWarp prst="textNoShape">
              <a:avLst/>
            </a:prstTxWarp>
          </a:bodyPr>
          <a:lstStyle/>
          <a:p>
            <a:pPr lvl="0"/>
            <a:r>
              <a:rPr lang="en-GB" smtClean="0"/>
              <a:t>Click to edit Master title style</a:t>
            </a:r>
          </a:p>
        </p:txBody>
      </p:sp>
      <p:sp>
        <p:nvSpPr>
          <p:cNvPr id="2053" name="Rectangle 5"/>
          <p:cNvSpPr>
            <a:spLocks noGrp="1" noChangeArrowheads="1"/>
          </p:cNvSpPr>
          <p:nvPr>
            <p:ph type="body" idx="1"/>
          </p:nvPr>
        </p:nvSpPr>
        <p:spPr bwMode="auto">
          <a:xfrm>
            <a:off x="304800" y="1371600"/>
            <a:ext cx="7772400" cy="32004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29" tIns="45715" rIns="91429" bIns="45715"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254982" name="Rectangle 6"/>
          <p:cNvSpPr>
            <a:spLocks noGrp="1" noChangeArrowheads="1"/>
          </p:cNvSpPr>
          <p:nvPr>
            <p:ph type="dt" sz="half" idx="2"/>
          </p:nvPr>
        </p:nvSpPr>
        <p:spPr bwMode="auto">
          <a:xfrm>
            <a:off x="6324600" y="6207125"/>
            <a:ext cx="1905000" cy="4572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29" tIns="45715" rIns="91429" bIns="45715" numCol="1" anchor="t" anchorCtr="0" compatLnSpc="1">
            <a:prstTxWarp prst="textNoShape">
              <a:avLst/>
            </a:prstTxWarp>
          </a:bodyPr>
          <a:lstStyle>
            <a:lvl1pPr algn="r">
              <a:defRPr sz="1200" b="0" smtClean="0">
                <a:solidFill>
                  <a:srgbClr val="A7A9AC"/>
                </a:solidFill>
              </a:defRPr>
            </a:lvl1pPr>
          </a:lstStyle>
          <a:p>
            <a:pPr>
              <a:defRPr/>
            </a:pPr>
            <a:fld id="{81199E7B-E197-4EDA-AD67-89C4BCD78759}" type="datetime4">
              <a:rPr lang="en-GB"/>
              <a:pPr>
                <a:defRPr/>
              </a:pPr>
              <a:t>14 August 2013</a:t>
            </a:fld>
            <a:endParaRPr lang="en-GB"/>
          </a:p>
        </p:txBody>
      </p:sp>
      <p:sp>
        <p:nvSpPr>
          <p:cNvPr id="254983" name="Rectangle 7"/>
          <p:cNvSpPr>
            <a:spLocks noGrp="1" noChangeArrowheads="1"/>
          </p:cNvSpPr>
          <p:nvPr>
            <p:ph type="sldNum" sz="quarter" idx="4"/>
          </p:nvPr>
        </p:nvSpPr>
        <p:spPr bwMode="auto">
          <a:xfrm>
            <a:off x="8305800" y="6207125"/>
            <a:ext cx="457200" cy="4572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29" tIns="45715" rIns="91429" bIns="45715" numCol="1" anchor="t" anchorCtr="0" compatLnSpc="1">
            <a:prstTxWarp prst="textNoShape">
              <a:avLst/>
            </a:prstTxWarp>
          </a:bodyPr>
          <a:lstStyle>
            <a:lvl1pPr algn="r">
              <a:defRPr sz="1200" b="0" smtClean="0">
                <a:solidFill>
                  <a:srgbClr val="A7A9AC"/>
                </a:solidFill>
              </a:defRPr>
            </a:lvl1pPr>
          </a:lstStyle>
          <a:p>
            <a:pPr>
              <a:defRPr/>
            </a:pPr>
            <a:fld id="{5B4BB693-59FB-4B75-A60A-3F143C067DF5}"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87"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 id="2147483680" r:id="rId12"/>
    <p:sldLayoutId id="2147483681" r:id="rId13"/>
    <p:sldLayoutId id="2147483682" r:id="rId14"/>
    <p:sldLayoutId id="2147483683" r:id="rId15"/>
    <p:sldLayoutId id="2147483684" r:id="rId16"/>
    <p:sldLayoutId id="2147483685" r:id="rId17"/>
    <p:sldLayoutId id="2147483686" r:id="rId18"/>
  </p:sldLayoutIdLst>
  <p:hf hdr="0" ftr="0"/>
  <p:txStyles>
    <p:titleStyle>
      <a:lvl1pPr algn="l" rtl="0" eaLnBrk="0" fontAlgn="base" hangingPunct="0">
        <a:lnSpc>
          <a:spcPct val="90000"/>
        </a:lnSpc>
        <a:spcBef>
          <a:spcPct val="0"/>
        </a:spcBef>
        <a:spcAft>
          <a:spcPct val="0"/>
        </a:spcAft>
        <a:defRPr sz="2800" b="1">
          <a:solidFill>
            <a:srgbClr val="00529B"/>
          </a:solidFill>
          <a:latin typeface="+mj-lt"/>
          <a:ea typeface="+mj-ea"/>
          <a:cs typeface="+mj-cs"/>
        </a:defRPr>
      </a:lvl1pPr>
      <a:lvl2pPr algn="l" rtl="0" eaLnBrk="0" fontAlgn="base" hangingPunct="0">
        <a:lnSpc>
          <a:spcPct val="90000"/>
        </a:lnSpc>
        <a:spcBef>
          <a:spcPct val="0"/>
        </a:spcBef>
        <a:spcAft>
          <a:spcPct val="0"/>
        </a:spcAft>
        <a:defRPr sz="2800" b="1">
          <a:solidFill>
            <a:srgbClr val="00529B"/>
          </a:solidFill>
          <a:latin typeface="Arial" pitchFamily="34" charset="0"/>
          <a:ea typeface="ＭＳ Ｐゴシック" pitchFamily="34" charset="-128"/>
        </a:defRPr>
      </a:lvl2pPr>
      <a:lvl3pPr algn="l" rtl="0" eaLnBrk="0" fontAlgn="base" hangingPunct="0">
        <a:lnSpc>
          <a:spcPct val="90000"/>
        </a:lnSpc>
        <a:spcBef>
          <a:spcPct val="0"/>
        </a:spcBef>
        <a:spcAft>
          <a:spcPct val="0"/>
        </a:spcAft>
        <a:defRPr sz="2800" b="1">
          <a:solidFill>
            <a:srgbClr val="00529B"/>
          </a:solidFill>
          <a:latin typeface="Arial" pitchFamily="34" charset="0"/>
          <a:ea typeface="ＭＳ Ｐゴシック" pitchFamily="34" charset="-128"/>
        </a:defRPr>
      </a:lvl3pPr>
      <a:lvl4pPr algn="l" rtl="0" eaLnBrk="0" fontAlgn="base" hangingPunct="0">
        <a:lnSpc>
          <a:spcPct val="90000"/>
        </a:lnSpc>
        <a:spcBef>
          <a:spcPct val="0"/>
        </a:spcBef>
        <a:spcAft>
          <a:spcPct val="0"/>
        </a:spcAft>
        <a:defRPr sz="2800" b="1">
          <a:solidFill>
            <a:srgbClr val="00529B"/>
          </a:solidFill>
          <a:latin typeface="Arial" pitchFamily="34" charset="0"/>
          <a:ea typeface="ＭＳ Ｐゴシック" pitchFamily="34" charset="-128"/>
        </a:defRPr>
      </a:lvl4pPr>
      <a:lvl5pPr algn="l" rtl="0" eaLnBrk="0" fontAlgn="base" hangingPunct="0">
        <a:lnSpc>
          <a:spcPct val="90000"/>
        </a:lnSpc>
        <a:spcBef>
          <a:spcPct val="0"/>
        </a:spcBef>
        <a:spcAft>
          <a:spcPct val="0"/>
        </a:spcAft>
        <a:defRPr sz="2800" b="1">
          <a:solidFill>
            <a:srgbClr val="00529B"/>
          </a:solidFill>
          <a:latin typeface="Arial" pitchFamily="34" charset="0"/>
          <a:ea typeface="ＭＳ Ｐゴシック" pitchFamily="34" charset="-128"/>
        </a:defRPr>
      </a:lvl5pPr>
      <a:lvl6pPr marL="457200" algn="l" rtl="0" fontAlgn="base">
        <a:lnSpc>
          <a:spcPct val="90000"/>
        </a:lnSpc>
        <a:spcBef>
          <a:spcPct val="0"/>
        </a:spcBef>
        <a:spcAft>
          <a:spcPct val="0"/>
        </a:spcAft>
        <a:defRPr sz="2800" b="1">
          <a:solidFill>
            <a:srgbClr val="00529B"/>
          </a:solidFill>
          <a:latin typeface="Arial" pitchFamily="34" charset="0"/>
          <a:ea typeface="ＭＳ Ｐゴシック" pitchFamily="34" charset="-128"/>
        </a:defRPr>
      </a:lvl6pPr>
      <a:lvl7pPr marL="914400" algn="l" rtl="0" fontAlgn="base">
        <a:lnSpc>
          <a:spcPct val="90000"/>
        </a:lnSpc>
        <a:spcBef>
          <a:spcPct val="0"/>
        </a:spcBef>
        <a:spcAft>
          <a:spcPct val="0"/>
        </a:spcAft>
        <a:defRPr sz="2800" b="1">
          <a:solidFill>
            <a:srgbClr val="00529B"/>
          </a:solidFill>
          <a:latin typeface="Arial" pitchFamily="34" charset="0"/>
          <a:ea typeface="ＭＳ Ｐゴシック" pitchFamily="34" charset="-128"/>
        </a:defRPr>
      </a:lvl7pPr>
      <a:lvl8pPr marL="1371600" algn="l" rtl="0" fontAlgn="base">
        <a:lnSpc>
          <a:spcPct val="90000"/>
        </a:lnSpc>
        <a:spcBef>
          <a:spcPct val="0"/>
        </a:spcBef>
        <a:spcAft>
          <a:spcPct val="0"/>
        </a:spcAft>
        <a:defRPr sz="2800" b="1">
          <a:solidFill>
            <a:srgbClr val="00529B"/>
          </a:solidFill>
          <a:latin typeface="Arial" pitchFamily="34" charset="0"/>
          <a:ea typeface="ＭＳ Ｐゴシック" pitchFamily="34" charset="-128"/>
        </a:defRPr>
      </a:lvl8pPr>
      <a:lvl9pPr marL="1828800" algn="l" rtl="0" fontAlgn="base">
        <a:lnSpc>
          <a:spcPct val="90000"/>
        </a:lnSpc>
        <a:spcBef>
          <a:spcPct val="0"/>
        </a:spcBef>
        <a:spcAft>
          <a:spcPct val="0"/>
        </a:spcAft>
        <a:defRPr sz="2800" b="1">
          <a:solidFill>
            <a:srgbClr val="00529B"/>
          </a:solidFill>
          <a:latin typeface="Arial" pitchFamily="34" charset="0"/>
          <a:ea typeface="ＭＳ Ｐゴシック" pitchFamily="34" charset="-128"/>
        </a:defRPr>
      </a:lvl9pPr>
    </p:titleStyle>
    <p:bodyStyle>
      <a:lvl1pPr marL="342900" indent="-342900" algn="l" rtl="0" eaLnBrk="0" fontAlgn="base" hangingPunct="0">
        <a:spcBef>
          <a:spcPct val="20000"/>
        </a:spcBef>
        <a:spcAft>
          <a:spcPct val="0"/>
        </a:spcAft>
        <a:buClr>
          <a:srgbClr val="00529B"/>
        </a:buClr>
        <a:buChar char="•"/>
        <a:defRPr sz="2400">
          <a:solidFill>
            <a:schemeClr val="tx1"/>
          </a:solidFill>
          <a:latin typeface="+mn-lt"/>
          <a:ea typeface="+mn-ea"/>
          <a:cs typeface="+mn-cs"/>
        </a:defRPr>
      </a:lvl1pPr>
      <a:lvl2pPr marL="742950" indent="-285750" algn="l" rtl="0" eaLnBrk="0" fontAlgn="base" hangingPunct="0">
        <a:spcBef>
          <a:spcPct val="20000"/>
        </a:spcBef>
        <a:spcAft>
          <a:spcPct val="0"/>
        </a:spcAft>
        <a:buClr>
          <a:srgbClr val="A7A9AC"/>
        </a:buClr>
        <a:buChar char="–"/>
        <a:defRPr sz="2100">
          <a:solidFill>
            <a:schemeClr val="tx1"/>
          </a:solidFill>
          <a:latin typeface="+mn-lt"/>
          <a:ea typeface="+mn-ea"/>
        </a:defRPr>
      </a:lvl2pPr>
      <a:lvl3pPr marL="1143000" indent="-228600" algn="l" rtl="0" eaLnBrk="0" fontAlgn="base" hangingPunct="0">
        <a:spcBef>
          <a:spcPct val="20000"/>
        </a:spcBef>
        <a:spcAft>
          <a:spcPct val="0"/>
        </a:spcAft>
        <a:buClr>
          <a:srgbClr val="A7A9AC"/>
        </a:buClr>
        <a:buChar char="•"/>
        <a:defRPr>
          <a:solidFill>
            <a:schemeClr val="tx1"/>
          </a:solidFill>
          <a:latin typeface="+mn-lt"/>
          <a:ea typeface="+mn-ea"/>
        </a:defRPr>
      </a:lvl3pPr>
      <a:lvl4pPr marL="1562100" indent="-228600" algn="l" rtl="0" eaLnBrk="0" fontAlgn="base" hangingPunct="0">
        <a:spcBef>
          <a:spcPct val="20000"/>
        </a:spcBef>
        <a:spcAft>
          <a:spcPct val="0"/>
        </a:spcAft>
        <a:buClr>
          <a:srgbClr val="A7A9AC"/>
        </a:buClr>
        <a:buChar char="–"/>
        <a:defRPr>
          <a:solidFill>
            <a:schemeClr val="tx1"/>
          </a:solidFill>
          <a:latin typeface="+mn-lt"/>
          <a:ea typeface="+mn-ea"/>
        </a:defRPr>
      </a:lvl4pPr>
      <a:lvl5pPr marL="1981200" indent="-228600" algn="l" rtl="0" eaLnBrk="0" fontAlgn="base" hangingPunct="0">
        <a:spcBef>
          <a:spcPct val="20000"/>
        </a:spcBef>
        <a:spcAft>
          <a:spcPct val="0"/>
        </a:spcAft>
        <a:buClr>
          <a:srgbClr val="A7A9AC"/>
        </a:buClr>
        <a:buChar char="»"/>
        <a:defRPr>
          <a:solidFill>
            <a:schemeClr val="tx1"/>
          </a:solidFill>
          <a:latin typeface="+mn-lt"/>
          <a:ea typeface="+mn-ea"/>
        </a:defRPr>
      </a:lvl5pPr>
      <a:lvl6pPr marL="2438400" indent="-228600" algn="l" rtl="0" fontAlgn="base">
        <a:spcBef>
          <a:spcPct val="20000"/>
        </a:spcBef>
        <a:spcAft>
          <a:spcPct val="0"/>
        </a:spcAft>
        <a:buClr>
          <a:srgbClr val="A7A9AC"/>
        </a:buClr>
        <a:buChar char="»"/>
        <a:defRPr>
          <a:solidFill>
            <a:schemeClr val="tx1"/>
          </a:solidFill>
          <a:latin typeface="+mn-lt"/>
          <a:ea typeface="+mn-ea"/>
        </a:defRPr>
      </a:lvl6pPr>
      <a:lvl7pPr marL="2895600" indent="-228600" algn="l" rtl="0" fontAlgn="base">
        <a:spcBef>
          <a:spcPct val="20000"/>
        </a:spcBef>
        <a:spcAft>
          <a:spcPct val="0"/>
        </a:spcAft>
        <a:buClr>
          <a:srgbClr val="A7A9AC"/>
        </a:buClr>
        <a:buChar char="»"/>
        <a:defRPr>
          <a:solidFill>
            <a:schemeClr val="tx1"/>
          </a:solidFill>
          <a:latin typeface="+mn-lt"/>
          <a:ea typeface="+mn-ea"/>
        </a:defRPr>
      </a:lvl7pPr>
      <a:lvl8pPr marL="3352800" indent="-228600" algn="l" rtl="0" fontAlgn="base">
        <a:spcBef>
          <a:spcPct val="20000"/>
        </a:spcBef>
        <a:spcAft>
          <a:spcPct val="0"/>
        </a:spcAft>
        <a:buClr>
          <a:srgbClr val="A7A9AC"/>
        </a:buClr>
        <a:buChar char="»"/>
        <a:defRPr>
          <a:solidFill>
            <a:schemeClr val="tx1"/>
          </a:solidFill>
          <a:latin typeface="+mn-lt"/>
          <a:ea typeface="+mn-ea"/>
        </a:defRPr>
      </a:lvl8pPr>
      <a:lvl9pPr marL="3810000" indent="-228600" algn="l" rtl="0" fontAlgn="base">
        <a:spcBef>
          <a:spcPct val="20000"/>
        </a:spcBef>
        <a:spcAft>
          <a:spcPct val="0"/>
        </a:spcAft>
        <a:buClr>
          <a:srgbClr val="A7A9AC"/>
        </a:buClr>
        <a:buChar char="»"/>
        <a:defRPr>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4.xml"/><Relationship Id="rId1" Type="http://schemas.openxmlformats.org/officeDocument/2006/relationships/slideLayout" Target="../slideLayouts/slideLayout4.xml"/><Relationship Id="rId5" Type="http://schemas.openxmlformats.org/officeDocument/2006/relationships/image" Target="../media/image44.png"/><Relationship Id="rId4" Type="http://schemas.openxmlformats.org/officeDocument/2006/relationships/image" Target="../media/image46.jpeg"/></Relationships>
</file>

<file path=ppt/slides/_rels/slide12.xml.rels><?xml version="1.0" encoding="UTF-8" standalone="yes"?>
<Relationships xmlns="http://schemas.openxmlformats.org/package/2006/relationships"><Relationship Id="rId3" Type="http://schemas.openxmlformats.org/officeDocument/2006/relationships/hyperlink" Target="http://www.amazon.co.uk/Cultivating-Communities-Practice-Managing-Knowledge/dp/1578513308"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44.png"/><Relationship Id="rId4" Type="http://schemas.openxmlformats.org/officeDocument/2006/relationships/image" Target="../media/image47.wmf"/></Relationships>
</file>

<file path=ppt/slides/_rels/slide13.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6.xml"/><Relationship Id="rId1" Type="http://schemas.openxmlformats.org/officeDocument/2006/relationships/slideLayout" Target="../slideLayouts/slideLayout17.xml"/><Relationship Id="rId5" Type="http://schemas.openxmlformats.org/officeDocument/2006/relationships/image" Target="../media/image49.png"/><Relationship Id="rId4" Type="http://schemas.openxmlformats.org/officeDocument/2006/relationships/image" Target="../media/image44.png"/></Relationships>
</file>

<file path=ppt/slides/_rels/slide14.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7.xml"/><Relationship Id="rId1" Type="http://schemas.openxmlformats.org/officeDocument/2006/relationships/slideLayout" Target="../slideLayouts/slideLayout17.xml"/><Relationship Id="rId6" Type="http://schemas.openxmlformats.org/officeDocument/2006/relationships/image" Target="../media/image51.png"/><Relationship Id="rId5" Type="http://schemas.openxmlformats.org/officeDocument/2006/relationships/image" Target="../media/image50.png"/><Relationship Id="rId4" Type="http://schemas.openxmlformats.org/officeDocument/2006/relationships/image" Target="../media/image44.png"/></Relationships>
</file>

<file path=ppt/slides/_rels/slide15.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8.xml"/><Relationship Id="rId1" Type="http://schemas.openxmlformats.org/officeDocument/2006/relationships/slideLayout" Target="../slideLayouts/slideLayout17.xml"/><Relationship Id="rId6" Type="http://schemas.openxmlformats.org/officeDocument/2006/relationships/image" Target="../media/image52.png"/><Relationship Id="rId5" Type="http://schemas.openxmlformats.org/officeDocument/2006/relationships/image" Target="../media/image50.png"/><Relationship Id="rId4" Type="http://schemas.openxmlformats.org/officeDocument/2006/relationships/image" Target="../media/image44.png"/></Relationships>
</file>

<file path=ppt/slides/_rels/slide16.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9.xml"/><Relationship Id="rId1" Type="http://schemas.openxmlformats.org/officeDocument/2006/relationships/slideLayout" Target="../slideLayouts/slideLayout17.xml"/><Relationship Id="rId4" Type="http://schemas.openxmlformats.org/officeDocument/2006/relationships/image" Target="../media/image44.png"/></Relationships>
</file>

<file path=ppt/slides/_rels/slide17.xml.rels><?xml version="1.0" encoding="UTF-8" standalone="yes"?>
<Relationships xmlns="http://schemas.openxmlformats.org/package/2006/relationships"><Relationship Id="rId8" Type="http://schemas.openxmlformats.org/officeDocument/2006/relationships/image" Target="../media/image48.png"/><Relationship Id="rId3" Type="http://schemas.openxmlformats.org/officeDocument/2006/relationships/notesSlide" Target="../notesSlides/notesSlide10.xml"/><Relationship Id="rId7" Type="http://schemas.openxmlformats.org/officeDocument/2006/relationships/oleObject" Target="../embeddings/oleObject2.bin"/><Relationship Id="rId12" Type="http://schemas.openxmlformats.org/officeDocument/2006/relationships/image" Target="../media/image44.png"/><Relationship Id="rId2" Type="http://schemas.openxmlformats.org/officeDocument/2006/relationships/slideLayout" Target="../slideLayouts/slideLayout17.xml"/><Relationship Id="rId1" Type="http://schemas.openxmlformats.org/officeDocument/2006/relationships/vmlDrawing" Target="../drawings/vmlDrawing1.vml"/><Relationship Id="rId6" Type="http://schemas.openxmlformats.org/officeDocument/2006/relationships/oleObject" Target="../embeddings/oleObject1.bin"/><Relationship Id="rId11" Type="http://schemas.openxmlformats.org/officeDocument/2006/relationships/oleObject" Target="../embeddings/oleObject5.bin"/><Relationship Id="rId5" Type="http://schemas.openxmlformats.org/officeDocument/2006/relationships/image" Target="../media/image58.jpeg"/><Relationship Id="rId10" Type="http://schemas.openxmlformats.org/officeDocument/2006/relationships/oleObject" Target="../embeddings/oleObject4.bin"/><Relationship Id="rId4" Type="http://schemas.openxmlformats.org/officeDocument/2006/relationships/hyperlink" Target="http://www.nc1law.com/family_law.htm" TargetMode="External"/><Relationship Id="rId9" Type="http://schemas.openxmlformats.org/officeDocument/2006/relationships/oleObject" Target="../embeddings/oleObject3.bin"/></Relationships>
</file>

<file path=ppt/slides/_rels/slide1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notesSlide" Target="../notesSlides/notesSlide14.xml"/><Relationship Id="rId1" Type="http://schemas.openxmlformats.org/officeDocument/2006/relationships/slideLayout" Target="../slideLayouts/slideLayout4.xml"/><Relationship Id="rId5" Type="http://schemas.openxmlformats.org/officeDocument/2006/relationships/image" Target="../media/image44.png"/><Relationship Id="rId4" Type="http://schemas.openxmlformats.org/officeDocument/2006/relationships/image" Target="../media/image61.jpeg"/></Relationships>
</file>

<file path=ppt/slides/_rels/slide2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62.wmf"/><Relationship Id="rId4" Type="http://schemas.openxmlformats.org/officeDocument/2006/relationships/hyperlink" Target="../../Downloads/Communities%20of%20Practice%20-%20with%20subtitles%20(V1).wmv"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44.png"/></Relationships>
</file>

<file path=ppt/slides/_rels/slide28.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44.png"/></Relationships>
</file>

<file path=ppt/slides/_rels/slide29.xml.rels><?xml version="1.0" encoding="UTF-8" standalone="yes"?>
<Relationships xmlns="http://schemas.openxmlformats.org/package/2006/relationships"><Relationship Id="rId3" Type="http://schemas.openxmlformats.org/officeDocument/2006/relationships/image" Target="../media/image65.wmf"/><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44.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18.xml"/></Relationships>
</file>

<file path=ppt/slides/_rels/slide41.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8" Type="http://schemas.openxmlformats.org/officeDocument/2006/relationships/oleObject" Target="../embeddings/oleObject10.bin"/><Relationship Id="rId3" Type="http://schemas.openxmlformats.org/officeDocument/2006/relationships/notesSlide" Target="../notesSlides/notesSlide21.xml"/><Relationship Id="rId7" Type="http://schemas.openxmlformats.org/officeDocument/2006/relationships/oleObject" Target="../embeddings/oleObject9.bin"/><Relationship Id="rId2" Type="http://schemas.openxmlformats.org/officeDocument/2006/relationships/slideLayout" Target="../slideLayouts/slideLayout14.xml"/><Relationship Id="rId1" Type="http://schemas.openxmlformats.org/officeDocument/2006/relationships/vmlDrawing" Target="../drawings/vmlDrawing2.vml"/><Relationship Id="rId6" Type="http://schemas.openxmlformats.org/officeDocument/2006/relationships/oleObject" Target="../embeddings/oleObject8.bin"/><Relationship Id="rId5" Type="http://schemas.openxmlformats.org/officeDocument/2006/relationships/oleObject" Target="../embeddings/oleObject7.bin"/><Relationship Id="rId10" Type="http://schemas.openxmlformats.org/officeDocument/2006/relationships/image" Target="../media/image44.png"/><Relationship Id="rId4" Type="http://schemas.openxmlformats.org/officeDocument/2006/relationships/oleObject" Target="../embeddings/oleObject6.bin"/><Relationship Id="rId9" Type="http://schemas.openxmlformats.org/officeDocument/2006/relationships/oleObject" Target="../embeddings/oleObject11.bin"/></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19.png"/><Relationship Id="rId18" Type="http://schemas.openxmlformats.org/officeDocument/2006/relationships/image" Target="../media/image24.png"/><Relationship Id="rId26" Type="http://schemas.openxmlformats.org/officeDocument/2006/relationships/image" Target="../media/image32.png"/><Relationship Id="rId3" Type="http://schemas.openxmlformats.org/officeDocument/2006/relationships/image" Target="../media/image9.png"/><Relationship Id="rId21" Type="http://schemas.openxmlformats.org/officeDocument/2006/relationships/image" Target="../media/image27.png"/><Relationship Id="rId34" Type="http://schemas.openxmlformats.org/officeDocument/2006/relationships/image" Target="../media/image40.png"/><Relationship Id="rId7" Type="http://schemas.openxmlformats.org/officeDocument/2006/relationships/image" Target="../media/image13.png"/><Relationship Id="rId12" Type="http://schemas.openxmlformats.org/officeDocument/2006/relationships/image" Target="../media/image18.png"/><Relationship Id="rId17" Type="http://schemas.openxmlformats.org/officeDocument/2006/relationships/image" Target="../media/image23.png"/><Relationship Id="rId25" Type="http://schemas.openxmlformats.org/officeDocument/2006/relationships/image" Target="../media/image31.png"/><Relationship Id="rId33" Type="http://schemas.openxmlformats.org/officeDocument/2006/relationships/image" Target="../media/image39.png"/><Relationship Id="rId2" Type="http://schemas.openxmlformats.org/officeDocument/2006/relationships/image" Target="../media/image8.png"/><Relationship Id="rId16" Type="http://schemas.openxmlformats.org/officeDocument/2006/relationships/image" Target="../media/image22.png"/><Relationship Id="rId20" Type="http://schemas.openxmlformats.org/officeDocument/2006/relationships/image" Target="../media/image26.png"/><Relationship Id="rId29" Type="http://schemas.openxmlformats.org/officeDocument/2006/relationships/image" Target="../media/image35.png"/><Relationship Id="rId1" Type="http://schemas.openxmlformats.org/officeDocument/2006/relationships/slideLayout" Target="../slideLayouts/slideLayout7.xml"/><Relationship Id="rId6" Type="http://schemas.openxmlformats.org/officeDocument/2006/relationships/image" Target="../media/image12.png"/><Relationship Id="rId11" Type="http://schemas.openxmlformats.org/officeDocument/2006/relationships/image" Target="../media/image17.png"/><Relationship Id="rId24" Type="http://schemas.openxmlformats.org/officeDocument/2006/relationships/image" Target="../media/image30.png"/><Relationship Id="rId32" Type="http://schemas.openxmlformats.org/officeDocument/2006/relationships/image" Target="../media/image38.png"/><Relationship Id="rId5" Type="http://schemas.openxmlformats.org/officeDocument/2006/relationships/image" Target="../media/image11.png"/><Relationship Id="rId15" Type="http://schemas.openxmlformats.org/officeDocument/2006/relationships/image" Target="../media/image21.png"/><Relationship Id="rId23" Type="http://schemas.openxmlformats.org/officeDocument/2006/relationships/image" Target="../media/image29.png"/><Relationship Id="rId28" Type="http://schemas.openxmlformats.org/officeDocument/2006/relationships/image" Target="../media/image34.png"/><Relationship Id="rId36" Type="http://schemas.openxmlformats.org/officeDocument/2006/relationships/image" Target="../media/image42.png"/><Relationship Id="rId10" Type="http://schemas.openxmlformats.org/officeDocument/2006/relationships/image" Target="../media/image16.png"/><Relationship Id="rId19" Type="http://schemas.openxmlformats.org/officeDocument/2006/relationships/image" Target="../media/image25.png"/><Relationship Id="rId31" Type="http://schemas.openxmlformats.org/officeDocument/2006/relationships/image" Target="../media/image37.png"/><Relationship Id="rId4" Type="http://schemas.openxmlformats.org/officeDocument/2006/relationships/image" Target="../media/image10.png"/><Relationship Id="rId9" Type="http://schemas.openxmlformats.org/officeDocument/2006/relationships/image" Target="../media/image15.png"/><Relationship Id="rId14" Type="http://schemas.openxmlformats.org/officeDocument/2006/relationships/image" Target="../media/image20.png"/><Relationship Id="rId22" Type="http://schemas.openxmlformats.org/officeDocument/2006/relationships/image" Target="../media/image28.png"/><Relationship Id="rId27" Type="http://schemas.openxmlformats.org/officeDocument/2006/relationships/image" Target="../media/image33.png"/><Relationship Id="rId30" Type="http://schemas.openxmlformats.org/officeDocument/2006/relationships/image" Target="../media/image36.png"/><Relationship Id="rId35" Type="http://schemas.openxmlformats.org/officeDocument/2006/relationships/image" Target="../media/image41.png"/></Relationships>
</file>

<file path=ppt/slides/_rels/slide50.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Date Placeholder 1"/>
          <p:cNvSpPr>
            <a:spLocks noGrp="1"/>
          </p:cNvSpPr>
          <p:nvPr>
            <p:ph type="dt" sz="quarter" idx="10"/>
          </p:nvPr>
        </p:nvSpPr>
        <p:spPr>
          <a:noFill/>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fld id="{E0E10FCF-2582-487C-B2CF-FBFFEC432C53}" type="datetime4">
              <a:rPr lang="en-GB" sz="1200" b="0">
                <a:solidFill>
                  <a:srgbClr val="A7A9AC"/>
                </a:solidFill>
              </a:rPr>
              <a:pPr/>
              <a:t>14 August 2013</a:t>
            </a:fld>
            <a:endParaRPr lang="en-GB" sz="1200" b="0">
              <a:solidFill>
                <a:srgbClr val="A7A9AC"/>
              </a:solidFill>
            </a:endParaRPr>
          </a:p>
        </p:txBody>
      </p:sp>
      <p:sp>
        <p:nvSpPr>
          <p:cNvPr id="4099" name="Slide Number Placeholder 2"/>
          <p:cNvSpPr>
            <a:spLocks noGrp="1"/>
          </p:cNvSpPr>
          <p:nvPr>
            <p:ph type="sldNum" sz="quarter" idx="11"/>
          </p:nvPr>
        </p:nvSpPr>
        <p:spPr>
          <a:noFill/>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fld id="{306FF31A-B462-496B-9322-270318FE1243}" type="slidenum">
              <a:rPr lang="en-GB" sz="1200" b="0">
                <a:solidFill>
                  <a:srgbClr val="A7A9AC"/>
                </a:solidFill>
              </a:rPr>
              <a:pPr/>
              <a:t>1</a:t>
            </a:fld>
            <a:endParaRPr lang="en-GB" sz="1200" b="0">
              <a:solidFill>
                <a:srgbClr val="A7A9AC"/>
              </a:solidFill>
            </a:endParaRPr>
          </a:p>
        </p:txBody>
      </p:sp>
      <p:pic>
        <p:nvPicPr>
          <p:cNvPr id="4100" name="Picture 2" descr="SEL_logo_bi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20725" y="1752600"/>
            <a:ext cx="5951538" cy="11461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101" name="Rectangle 3"/>
          <p:cNvSpPr>
            <a:spLocks noChangeArrowheads="1"/>
          </p:cNvSpPr>
          <p:nvPr/>
        </p:nvSpPr>
        <p:spPr bwMode="auto">
          <a:xfrm>
            <a:off x="0" y="4899025"/>
            <a:ext cx="9144000" cy="1958975"/>
          </a:xfrm>
          <a:prstGeom prst="rect">
            <a:avLst/>
          </a:prstGeom>
          <a:solidFill>
            <a:srgbClr val="00529B"/>
          </a:solidFill>
          <a:ln>
            <a:noFill/>
          </a:ln>
          <a:extLst>
            <a:ext uri="{91240B29-F687-4F45-9708-019B960494DF}">
              <a14:hiddenLine xmlns:a14="http://schemas.microsoft.com/office/drawing/2010/main" xmlns="" w="9525">
                <a:solidFill>
                  <a:schemeClr val="tx1"/>
                </a:solidFill>
                <a:miter lim="800000"/>
                <a:headEnd/>
                <a:tailEnd/>
              </a14:hiddenLine>
            </a:ext>
          </a:extLst>
        </p:spPr>
        <p:txBody>
          <a:bodyPr wrap="none" lIns="91429" tIns="45715" rIns="91429" bIns="45715" anchor="ctr"/>
          <a:lstStyle/>
          <a:p>
            <a:r>
              <a:rPr lang="en-US" sz="3200" b="0" dirty="0" smtClean="0">
                <a:solidFill>
                  <a:schemeClr val="bg1"/>
                </a:solidFill>
              </a:rPr>
              <a:t>Communities of practice</a:t>
            </a:r>
            <a:endParaRPr lang="en-GB" sz="3200" b="0" dirty="0">
              <a:solidFill>
                <a:schemeClr val="bg1"/>
              </a:solidFill>
            </a:endParaRPr>
          </a:p>
        </p:txBody>
      </p:sp>
      <p:sp>
        <p:nvSpPr>
          <p:cNvPr id="4102" name="Rectangle 4"/>
          <p:cNvSpPr>
            <a:spLocks noChangeArrowheads="1"/>
          </p:cNvSpPr>
          <p:nvPr/>
        </p:nvSpPr>
        <p:spPr bwMode="auto">
          <a:xfrm>
            <a:off x="0" y="4800600"/>
            <a:ext cx="9144000" cy="107950"/>
          </a:xfrm>
          <a:prstGeom prst="rect">
            <a:avLst/>
          </a:prstGeom>
          <a:solidFill>
            <a:srgbClr val="A7A9AC"/>
          </a:solidFill>
          <a:ln>
            <a:noFill/>
          </a:ln>
          <a:extLst>
            <a:ext uri="{91240B29-F687-4F45-9708-019B960494DF}">
              <a14:hiddenLine xmlns:a14="http://schemas.microsoft.com/office/drawing/2010/main" xmlns="" w="9525">
                <a:solidFill>
                  <a:schemeClr val="tx1"/>
                </a:solidFill>
                <a:miter lim="800000"/>
                <a:headEnd/>
                <a:tailEnd/>
              </a14:hiddenLine>
            </a:ext>
          </a:extLst>
        </p:spPr>
        <p:txBody>
          <a:bodyPr wrap="none" anchor="ctr"/>
          <a:lstStyle/>
          <a:p>
            <a:endParaRPr lang="en-GB"/>
          </a:p>
        </p:txBody>
      </p:sp>
      <p:sp>
        <p:nvSpPr>
          <p:cNvPr id="4103" name="Text Box 5"/>
          <p:cNvSpPr txBox="1">
            <a:spLocks noChangeArrowheads="1"/>
          </p:cNvSpPr>
          <p:nvPr/>
        </p:nvSpPr>
        <p:spPr bwMode="auto">
          <a:xfrm>
            <a:off x="4284663" y="5232400"/>
            <a:ext cx="184150" cy="48895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lIns="91429" tIns="45715" rIns="91429" bIns="45715">
            <a:spAutoFit/>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pPr algn="l"/>
            <a:endParaRPr lang="en-US" sz="260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Date Placeholder 3"/>
          <p:cNvSpPr>
            <a:spLocks noGrp="1"/>
          </p:cNvSpPr>
          <p:nvPr>
            <p:ph type="dt" sz="quarter" idx="10"/>
          </p:nvPr>
        </p:nvSpPr>
        <p:spPr>
          <a:noFill/>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fld id="{25D6F3C5-9F13-4A1C-833C-07AC31CD2A6E}" type="datetime4">
              <a:rPr lang="en-GB" sz="1200" b="0">
                <a:solidFill>
                  <a:srgbClr val="A7A9AC"/>
                </a:solidFill>
              </a:rPr>
              <a:pPr/>
              <a:t>14 August 2013</a:t>
            </a:fld>
            <a:endParaRPr lang="en-GB" sz="1200" b="0">
              <a:solidFill>
                <a:srgbClr val="A7A9AC"/>
              </a:solidFill>
            </a:endParaRPr>
          </a:p>
        </p:txBody>
      </p:sp>
      <p:sp>
        <p:nvSpPr>
          <p:cNvPr id="22531" name="Slide Number Placeholder 4"/>
          <p:cNvSpPr>
            <a:spLocks noGrp="1"/>
          </p:cNvSpPr>
          <p:nvPr>
            <p:ph type="sldNum" sz="quarter" idx="11"/>
          </p:nvPr>
        </p:nvSpPr>
        <p:spPr>
          <a:noFill/>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fld id="{79194C09-B101-4F69-B1C0-9F7F2EF7F11B}" type="slidenum">
              <a:rPr lang="en-GB" sz="1200" b="0">
                <a:solidFill>
                  <a:srgbClr val="A7A9AC"/>
                </a:solidFill>
              </a:rPr>
              <a:pPr/>
              <a:t>10</a:t>
            </a:fld>
            <a:endParaRPr lang="en-GB" sz="1200" b="0">
              <a:solidFill>
                <a:srgbClr val="A7A9AC"/>
              </a:solidFill>
            </a:endParaRPr>
          </a:p>
        </p:txBody>
      </p:sp>
      <p:sp>
        <p:nvSpPr>
          <p:cNvPr id="22532" name="Text Box 2"/>
          <p:cNvSpPr txBox="1">
            <a:spLocks noChangeArrowheads="1"/>
          </p:cNvSpPr>
          <p:nvPr/>
        </p:nvSpPr>
        <p:spPr bwMode="auto">
          <a:xfrm>
            <a:off x="4883150" y="609600"/>
            <a:ext cx="4260850" cy="13144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pPr algn="l" eaLnBrk="1" hangingPunct="1">
              <a:spcBef>
                <a:spcPct val="50000"/>
              </a:spcBef>
            </a:pPr>
            <a:r>
              <a:rPr lang="en-GB" sz="1600">
                <a:solidFill>
                  <a:srgbClr val="00529B"/>
                </a:solidFill>
              </a:rPr>
              <a:t>Community:</a:t>
            </a:r>
            <a:br>
              <a:rPr lang="en-GB" sz="1600">
                <a:solidFill>
                  <a:srgbClr val="00529B"/>
                </a:solidFill>
              </a:rPr>
            </a:br>
            <a:r>
              <a:rPr lang="en-GB" sz="1600" b="0">
                <a:solidFill>
                  <a:srgbClr val="00529B"/>
                </a:solidFill>
              </a:rPr>
              <a:t>members engage in joint activities  to develop and share information, building relationships that enable them to learn from each other.</a:t>
            </a:r>
            <a:r>
              <a:rPr lang="en-GB" sz="1600">
                <a:solidFill>
                  <a:srgbClr val="00529B"/>
                </a:solidFill>
              </a:rPr>
              <a:t> </a:t>
            </a:r>
          </a:p>
        </p:txBody>
      </p:sp>
      <p:pic>
        <p:nvPicPr>
          <p:cNvPr id="22533" name="Picture 3"/>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22300" y="1069975"/>
            <a:ext cx="4022725" cy="32146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2534" name="Text Box 4"/>
          <p:cNvSpPr txBox="1">
            <a:spLocks noChangeArrowheads="1"/>
          </p:cNvSpPr>
          <p:nvPr/>
        </p:nvSpPr>
        <p:spPr bwMode="auto">
          <a:xfrm>
            <a:off x="4868863" y="2278063"/>
            <a:ext cx="4275137" cy="10699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pPr algn="l" eaLnBrk="1" hangingPunct="1">
              <a:spcBef>
                <a:spcPct val="50000"/>
              </a:spcBef>
            </a:pPr>
            <a:r>
              <a:rPr lang="en-GB" sz="1600">
                <a:solidFill>
                  <a:srgbClr val="00529B"/>
                </a:solidFill>
              </a:rPr>
              <a:t>Domain:</a:t>
            </a:r>
            <a:br>
              <a:rPr lang="en-GB" sz="1600">
                <a:solidFill>
                  <a:srgbClr val="00529B"/>
                </a:solidFill>
              </a:rPr>
            </a:br>
            <a:r>
              <a:rPr lang="en-GB" sz="1600" b="0">
                <a:solidFill>
                  <a:srgbClr val="00529B"/>
                </a:solidFill>
              </a:rPr>
              <a:t>not merely a club or a network of people the CoPs’ identity is defined by a shared domain of interest. </a:t>
            </a:r>
          </a:p>
        </p:txBody>
      </p:sp>
      <p:sp>
        <p:nvSpPr>
          <p:cNvPr id="22535" name="Text Box 5"/>
          <p:cNvSpPr txBox="1">
            <a:spLocks noChangeArrowheads="1"/>
          </p:cNvSpPr>
          <p:nvPr/>
        </p:nvSpPr>
        <p:spPr bwMode="auto">
          <a:xfrm>
            <a:off x="4919663" y="3568700"/>
            <a:ext cx="4224337" cy="13144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pPr algn="l" eaLnBrk="1" hangingPunct="1">
              <a:spcBef>
                <a:spcPct val="50000"/>
              </a:spcBef>
            </a:pPr>
            <a:r>
              <a:rPr lang="en-GB" sz="1600">
                <a:solidFill>
                  <a:srgbClr val="00529B"/>
                </a:solidFill>
              </a:rPr>
              <a:t>Practice:</a:t>
            </a:r>
            <a:br>
              <a:rPr lang="en-GB" sz="1600">
                <a:solidFill>
                  <a:srgbClr val="00529B"/>
                </a:solidFill>
              </a:rPr>
            </a:br>
            <a:r>
              <a:rPr lang="en-GB" sz="1600" b="0">
                <a:solidFill>
                  <a:srgbClr val="00529B"/>
                </a:solidFill>
              </a:rPr>
              <a:t>Members develop a shared repertoire of resources, experiences, stories, tools and solutions to recurring problems - in short a shared practice.</a:t>
            </a:r>
            <a:endParaRPr lang="en-GB" sz="1800" b="0">
              <a:solidFill>
                <a:schemeClr val="bg1"/>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Date Placeholder 4"/>
          <p:cNvSpPr>
            <a:spLocks noGrp="1"/>
          </p:cNvSpPr>
          <p:nvPr>
            <p:ph type="dt" sz="quarter" idx="10"/>
          </p:nvPr>
        </p:nvSpPr>
        <p:spPr>
          <a:noFill/>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fld id="{FAC98C48-204C-409E-99C2-CA92929B590C}" type="datetime4">
              <a:rPr lang="en-GB" sz="1200" b="0">
                <a:solidFill>
                  <a:srgbClr val="A7A9AC"/>
                </a:solidFill>
              </a:rPr>
              <a:pPr/>
              <a:t>14 August 2013</a:t>
            </a:fld>
            <a:endParaRPr lang="en-GB" sz="1200" b="0">
              <a:solidFill>
                <a:srgbClr val="A7A9AC"/>
              </a:solidFill>
            </a:endParaRPr>
          </a:p>
        </p:txBody>
      </p:sp>
      <p:sp>
        <p:nvSpPr>
          <p:cNvPr id="131075" name="Slide Number Placeholder 5"/>
          <p:cNvSpPr>
            <a:spLocks noGrp="1"/>
          </p:cNvSpPr>
          <p:nvPr>
            <p:ph type="sldNum" sz="quarter" idx="11"/>
          </p:nvPr>
        </p:nvSpPr>
        <p:spPr>
          <a:noFill/>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fld id="{63455E51-2B2C-41D8-B86A-535F216F71FB}" type="slidenum">
              <a:rPr lang="en-GB" sz="1200" b="0">
                <a:solidFill>
                  <a:srgbClr val="A7A9AC"/>
                </a:solidFill>
              </a:rPr>
              <a:pPr/>
              <a:t>11</a:t>
            </a:fld>
            <a:endParaRPr lang="en-GB" sz="1200" b="0">
              <a:solidFill>
                <a:srgbClr val="A7A9AC"/>
              </a:solidFill>
            </a:endParaRPr>
          </a:p>
        </p:txBody>
      </p:sp>
      <p:sp>
        <p:nvSpPr>
          <p:cNvPr id="131076" name="Rectangle 2"/>
          <p:cNvSpPr>
            <a:spLocks noGrp="1" noChangeArrowheads="1"/>
          </p:cNvSpPr>
          <p:nvPr>
            <p:ph type="title"/>
          </p:nvPr>
        </p:nvSpPr>
        <p:spPr/>
        <p:txBody>
          <a:bodyPr/>
          <a:lstStyle/>
          <a:p>
            <a:pPr eaLnBrk="1" hangingPunct="1"/>
            <a:r>
              <a:rPr lang="en-GB" smtClean="0"/>
              <a:t>Some of the oldest communities </a:t>
            </a:r>
          </a:p>
        </p:txBody>
      </p:sp>
      <p:pic>
        <p:nvPicPr>
          <p:cNvPr id="131077" name="Picture 3"/>
          <p:cNvPicPr>
            <a:picLocks noGrp="1" noChangeAspect="1" noChangeArrowheads="1"/>
          </p:cNvPicPr>
          <p:nvPr>
            <p:ph sz="half" idx="1"/>
          </p:nvPr>
        </p:nvPicPr>
        <p:blipFill>
          <a:blip r:embed="rId3" cstate="print">
            <a:extLst>
              <a:ext uri="{28A0092B-C50C-407E-A947-70E740481C1C}">
                <a14:useLocalDpi xmlns:a14="http://schemas.microsoft.com/office/drawing/2010/main" xmlns="" val="0"/>
              </a:ext>
            </a:extLst>
          </a:blip>
          <a:srcRect/>
          <a:stretch>
            <a:fillRect/>
          </a:stretch>
        </p:blipFill>
        <p:spPr>
          <a:xfrm>
            <a:off x="395288" y="1484313"/>
            <a:ext cx="3455987" cy="3176587"/>
          </a:xfrm>
          <a:noFill/>
          <a:extLst>
            <a:ext uri="{909E8E84-426E-40DD-AFC4-6F175D3DCCD1}">
              <a14:hiddenFill xmlns:a14="http://schemas.microsoft.com/office/drawing/2010/main" xmlns="">
                <a:gradFill rotWithShape="1">
                  <a:gsLst>
                    <a:gs pos="0">
                      <a:srgbClr val="00CCFF">
                        <a:alpha val="85999"/>
                      </a:srgbClr>
                    </a:gs>
                    <a:gs pos="100000">
                      <a:srgbClr val="00637C">
                        <a:alpha val="76999"/>
                      </a:srgbClr>
                    </a:gs>
                  </a:gsLst>
                  <a:path path="shape">
                    <a:fillToRect l="50000" t="50000" r="50000" b="50000"/>
                  </a:path>
                </a:gradFill>
              </a14:hiddenFill>
            </a:ext>
            <a:ext uri="{91240B29-F687-4F45-9708-019B960494DF}">
              <a14:hiddenLine xmlns:a14="http://schemas.microsoft.com/office/drawing/2010/main" xmlns="" w="38100" cap="flat" cmpd="sng" algn="ctr">
                <a:solidFill>
                  <a:srgbClr val="003366"/>
                </a:solidFill>
                <a:prstDash val="solid"/>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pic>
        <p:nvPicPr>
          <p:cNvPr id="622596" name="Picture 4" descr="13"/>
          <p:cNvPicPr>
            <a:picLocks noGrp="1" noChangeAspect="1" noChangeArrowheads="1"/>
          </p:cNvPicPr>
          <p:nvPr>
            <p:ph sz="half" idx="2"/>
          </p:nvPr>
        </p:nvPicPr>
        <p:blipFill>
          <a:blip r:embed="rId4" cstate="print">
            <a:extLst>
              <a:ext uri="{28A0092B-C50C-407E-A947-70E740481C1C}">
                <a14:useLocalDpi xmlns:a14="http://schemas.microsoft.com/office/drawing/2010/main" xmlns="" val="0"/>
              </a:ext>
            </a:extLst>
          </a:blip>
          <a:srcRect/>
          <a:stretch>
            <a:fillRect/>
          </a:stretch>
        </p:blipFill>
        <p:spPr>
          <a:xfrm>
            <a:off x="4427538" y="1557338"/>
            <a:ext cx="4049712" cy="3036887"/>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31079" name="Picture 6"/>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7685088" y="177800"/>
            <a:ext cx="1260475" cy="10048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622596"/>
                                        </p:tgtEl>
                                        <p:attrNameLst>
                                          <p:attrName>style.visibility</p:attrName>
                                        </p:attrNameLst>
                                      </p:cBhvr>
                                      <p:to>
                                        <p:strVal val="visible"/>
                                      </p:to>
                                    </p:set>
                                    <p:animEffect transition="in" filter="box(in)">
                                      <p:cBhvr>
                                        <p:cTn id="7" dur="500"/>
                                        <p:tgtEl>
                                          <p:spTgt spid="6225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Date Placeholder 3"/>
          <p:cNvSpPr>
            <a:spLocks noGrp="1"/>
          </p:cNvSpPr>
          <p:nvPr>
            <p:ph type="dt" sz="quarter" idx="10"/>
          </p:nvPr>
        </p:nvSpPr>
        <p:spPr>
          <a:noFill/>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fld id="{25A4E673-B864-4061-86FC-5A1F3AF19797}" type="datetime4">
              <a:rPr lang="en-GB" sz="1200" b="0">
                <a:solidFill>
                  <a:srgbClr val="A7A9AC"/>
                </a:solidFill>
              </a:rPr>
              <a:pPr/>
              <a:t>14 August 2013</a:t>
            </a:fld>
            <a:endParaRPr lang="en-GB" sz="1200" b="0">
              <a:solidFill>
                <a:srgbClr val="A7A9AC"/>
              </a:solidFill>
            </a:endParaRPr>
          </a:p>
        </p:txBody>
      </p:sp>
      <p:sp>
        <p:nvSpPr>
          <p:cNvPr id="132099" name="Slide Number Placeholder 4"/>
          <p:cNvSpPr>
            <a:spLocks noGrp="1"/>
          </p:cNvSpPr>
          <p:nvPr>
            <p:ph type="sldNum" sz="quarter" idx="11"/>
          </p:nvPr>
        </p:nvSpPr>
        <p:spPr>
          <a:noFill/>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fld id="{615D9AD3-1321-488F-9208-348D4EBE642E}" type="slidenum">
              <a:rPr lang="en-GB" sz="1200" b="0">
                <a:solidFill>
                  <a:srgbClr val="A7A9AC"/>
                </a:solidFill>
              </a:rPr>
              <a:pPr/>
              <a:t>12</a:t>
            </a:fld>
            <a:endParaRPr lang="en-GB" sz="1200" b="0">
              <a:solidFill>
                <a:srgbClr val="A7A9AC"/>
              </a:solidFill>
            </a:endParaRPr>
          </a:p>
        </p:txBody>
      </p:sp>
      <p:sp>
        <p:nvSpPr>
          <p:cNvPr id="132100" name="Rectangle 2"/>
          <p:cNvSpPr>
            <a:spLocks noGrp="1" noChangeArrowheads="1"/>
          </p:cNvSpPr>
          <p:nvPr>
            <p:ph type="title"/>
          </p:nvPr>
        </p:nvSpPr>
        <p:spPr>
          <a:noFill/>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92075" tIns="46038" rIns="92075" bIns="46038" anchor="ctr"/>
          <a:lstStyle/>
          <a:p>
            <a:pPr eaLnBrk="1" hangingPunct="1"/>
            <a:r>
              <a:rPr lang="en-US" smtClean="0"/>
              <a:t>Definition of a Community</a:t>
            </a:r>
          </a:p>
        </p:txBody>
      </p:sp>
      <p:sp>
        <p:nvSpPr>
          <p:cNvPr id="132101" name="Rectangle 3"/>
          <p:cNvSpPr>
            <a:spLocks noGrp="1" noChangeArrowheads="1"/>
          </p:cNvSpPr>
          <p:nvPr>
            <p:ph type="body" idx="1"/>
          </p:nvPr>
        </p:nvSpPr>
        <p:spPr bwMode="blackWhite">
          <a:noFill/>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92075" tIns="46038" rIns="92075" bIns="46038"/>
          <a:lstStyle/>
          <a:p>
            <a:pPr eaLnBrk="1" hangingPunct="1">
              <a:lnSpc>
                <a:spcPct val="90000"/>
              </a:lnSpc>
            </a:pPr>
            <a:r>
              <a:rPr lang="en-US" sz="1800" smtClean="0"/>
              <a:t>Origins in theoretical studies by Jean Lave &amp; Etienne Wenger</a:t>
            </a:r>
          </a:p>
          <a:p>
            <a:pPr eaLnBrk="1" hangingPunct="1">
              <a:lnSpc>
                <a:spcPct val="90000"/>
              </a:lnSpc>
            </a:pPr>
            <a:r>
              <a:rPr lang="en-US" sz="1800" smtClean="0"/>
              <a:t>A network of </a:t>
            </a:r>
            <a:r>
              <a:rPr lang="en-US" sz="1800" b="1" smtClean="0">
                <a:solidFill>
                  <a:schemeClr val="accent2"/>
                </a:solidFill>
              </a:rPr>
              <a:t>professionals</a:t>
            </a:r>
            <a:r>
              <a:rPr lang="en-US" sz="1800" smtClean="0"/>
              <a:t> helping each other</a:t>
            </a:r>
          </a:p>
          <a:p>
            <a:pPr eaLnBrk="1" hangingPunct="1">
              <a:lnSpc>
                <a:spcPct val="90000"/>
              </a:lnSpc>
            </a:pPr>
            <a:r>
              <a:rPr lang="en-US" sz="1800" smtClean="0"/>
              <a:t>A professional group with </a:t>
            </a:r>
            <a:r>
              <a:rPr lang="en-US" sz="1800" b="1" smtClean="0">
                <a:solidFill>
                  <a:schemeClr val="accent2"/>
                </a:solidFill>
              </a:rPr>
              <a:t>expertise</a:t>
            </a:r>
            <a:r>
              <a:rPr lang="en-US" sz="1800" smtClean="0">
                <a:solidFill>
                  <a:schemeClr val="accent2"/>
                </a:solidFill>
              </a:rPr>
              <a:t>,</a:t>
            </a:r>
            <a:r>
              <a:rPr lang="en-US" sz="1800" smtClean="0"/>
              <a:t> and a </a:t>
            </a:r>
            <a:r>
              <a:rPr lang="en-US" sz="1800" b="1" smtClean="0">
                <a:solidFill>
                  <a:schemeClr val="accent2"/>
                </a:solidFill>
              </a:rPr>
              <a:t>shared passion</a:t>
            </a:r>
            <a:r>
              <a:rPr lang="en-US" sz="1800" smtClean="0"/>
              <a:t> for a specific subject </a:t>
            </a:r>
          </a:p>
          <a:p>
            <a:pPr eaLnBrk="1" hangingPunct="1">
              <a:lnSpc>
                <a:spcPct val="90000"/>
              </a:lnSpc>
            </a:pPr>
            <a:r>
              <a:rPr lang="en-US" sz="1800" smtClean="0"/>
              <a:t>Not bound to organisational departments; </a:t>
            </a:r>
            <a:r>
              <a:rPr lang="en-US" sz="1800" b="1" smtClean="0">
                <a:solidFill>
                  <a:schemeClr val="accent2"/>
                </a:solidFill>
              </a:rPr>
              <a:t>not specifically focused</a:t>
            </a:r>
            <a:r>
              <a:rPr lang="en-US" sz="1800" smtClean="0"/>
              <a:t> on a specified task or activity</a:t>
            </a:r>
          </a:p>
          <a:p>
            <a:pPr eaLnBrk="1" hangingPunct="1">
              <a:lnSpc>
                <a:spcPct val="90000"/>
              </a:lnSpc>
            </a:pPr>
            <a:r>
              <a:rPr lang="en-US" sz="1800" smtClean="0"/>
              <a:t>Can support innovation in multi-organisational settings</a:t>
            </a:r>
          </a:p>
          <a:p>
            <a:pPr eaLnBrk="1" hangingPunct="1">
              <a:lnSpc>
                <a:spcPct val="90000"/>
              </a:lnSpc>
            </a:pPr>
            <a:r>
              <a:rPr lang="en-US" sz="1800" smtClean="0"/>
              <a:t>Takes care of knowledge sharing within the network</a:t>
            </a:r>
          </a:p>
          <a:p>
            <a:pPr eaLnBrk="1" hangingPunct="1">
              <a:lnSpc>
                <a:spcPct val="90000"/>
              </a:lnSpc>
            </a:pPr>
            <a:r>
              <a:rPr lang="en-US" sz="1800" smtClean="0"/>
              <a:t>Has a clear value-proposition for its members:</a:t>
            </a:r>
          </a:p>
          <a:p>
            <a:pPr lvl="2" eaLnBrk="1" hangingPunct="1">
              <a:lnSpc>
                <a:spcPct val="90000"/>
              </a:lnSpc>
            </a:pPr>
            <a:r>
              <a:rPr lang="en-US" sz="1400" b="1" smtClean="0"/>
              <a:t>Time saving - work is ready earlier</a:t>
            </a:r>
          </a:p>
          <a:p>
            <a:pPr lvl="2" eaLnBrk="1" hangingPunct="1">
              <a:lnSpc>
                <a:spcPct val="90000"/>
              </a:lnSpc>
            </a:pPr>
            <a:r>
              <a:rPr lang="en-US" sz="1400" b="1" smtClean="0"/>
              <a:t>Enables to deliver better quality</a:t>
            </a:r>
          </a:p>
          <a:p>
            <a:pPr lvl="2" eaLnBrk="1" hangingPunct="1">
              <a:lnSpc>
                <a:spcPct val="90000"/>
              </a:lnSpc>
            </a:pPr>
            <a:r>
              <a:rPr lang="en-US" sz="1400" b="1" smtClean="0"/>
              <a:t>Recognition</a:t>
            </a:r>
          </a:p>
          <a:p>
            <a:pPr eaLnBrk="1" hangingPunct="1">
              <a:lnSpc>
                <a:spcPct val="90000"/>
              </a:lnSpc>
            </a:pPr>
            <a:r>
              <a:rPr lang="en-US" sz="1800" smtClean="0">
                <a:solidFill>
                  <a:srgbClr val="003333"/>
                </a:solidFill>
              </a:rPr>
              <a:t>Can be</a:t>
            </a:r>
            <a:r>
              <a:rPr lang="en-US" sz="1800" smtClean="0">
                <a:solidFill>
                  <a:schemeClr val="accent2"/>
                </a:solidFill>
              </a:rPr>
              <a:t> </a:t>
            </a:r>
            <a:r>
              <a:rPr lang="en-US" sz="1800" b="1" smtClean="0">
                <a:solidFill>
                  <a:schemeClr val="accent2"/>
                </a:solidFill>
              </a:rPr>
              <a:t>self-organising</a:t>
            </a:r>
          </a:p>
          <a:p>
            <a:pPr eaLnBrk="1" hangingPunct="1">
              <a:lnSpc>
                <a:spcPct val="90000"/>
              </a:lnSpc>
            </a:pPr>
            <a:r>
              <a:rPr lang="en-US" sz="1800" smtClean="0"/>
              <a:t>Can be </a:t>
            </a:r>
            <a:r>
              <a:rPr lang="en-US" sz="1800" b="1" smtClean="0">
                <a:solidFill>
                  <a:schemeClr val="accent2"/>
                </a:solidFill>
              </a:rPr>
              <a:t>sponsored</a:t>
            </a:r>
          </a:p>
        </p:txBody>
      </p:sp>
      <p:pic>
        <p:nvPicPr>
          <p:cNvPr id="132102" name="Picture 4">
            <a:hlinkClick r:id="rId3"/>
          </p:cNvPr>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6635750" y="2995613"/>
            <a:ext cx="1792288" cy="27638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32103" name="Picture 6"/>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7685088" y="177800"/>
            <a:ext cx="1260475" cy="10048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Date Placeholder 6"/>
          <p:cNvSpPr>
            <a:spLocks noGrp="1"/>
          </p:cNvSpPr>
          <p:nvPr>
            <p:ph type="dt" sz="quarter" idx="10"/>
          </p:nvPr>
        </p:nvSpPr>
        <p:spPr>
          <a:noFill/>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fld id="{279F8B3E-A93E-46F6-9D07-3BEA8A355B63}" type="datetime4">
              <a:rPr lang="en-GB" sz="1200" b="0">
                <a:solidFill>
                  <a:srgbClr val="A7A9AC"/>
                </a:solidFill>
              </a:rPr>
              <a:pPr/>
              <a:t>14 August 2013</a:t>
            </a:fld>
            <a:endParaRPr lang="en-GB" sz="1200" b="0">
              <a:solidFill>
                <a:srgbClr val="A7A9AC"/>
              </a:solidFill>
            </a:endParaRPr>
          </a:p>
        </p:txBody>
      </p:sp>
      <p:sp>
        <p:nvSpPr>
          <p:cNvPr id="135171" name="Slide Number Placeholder 7"/>
          <p:cNvSpPr>
            <a:spLocks noGrp="1"/>
          </p:cNvSpPr>
          <p:nvPr>
            <p:ph type="sldNum" sz="quarter" idx="11"/>
          </p:nvPr>
        </p:nvSpPr>
        <p:spPr>
          <a:noFill/>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fld id="{932409BE-F963-4EE5-B5E8-4E87EBABF81E}" type="slidenum">
              <a:rPr lang="en-GB" sz="1200" b="0">
                <a:solidFill>
                  <a:srgbClr val="A7A9AC"/>
                </a:solidFill>
              </a:rPr>
              <a:pPr/>
              <a:t>13</a:t>
            </a:fld>
            <a:endParaRPr lang="en-GB" sz="1200" b="0">
              <a:solidFill>
                <a:srgbClr val="A7A9AC"/>
              </a:solidFill>
            </a:endParaRPr>
          </a:p>
        </p:txBody>
      </p:sp>
      <p:sp>
        <p:nvSpPr>
          <p:cNvPr id="135172" name="Rectangle 2"/>
          <p:cNvSpPr>
            <a:spLocks noGrp="1" noChangeArrowheads="1"/>
          </p:cNvSpPr>
          <p:nvPr>
            <p:ph type="title" sz="quarter"/>
          </p:nvPr>
        </p:nvSpPr>
        <p:spPr/>
        <p:txBody>
          <a:bodyPr/>
          <a:lstStyle/>
          <a:p>
            <a:pPr eaLnBrk="1" hangingPunct="1"/>
            <a:r>
              <a:rPr lang="en-GB" smtClean="0"/>
              <a:t>We all belong to communities</a:t>
            </a:r>
          </a:p>
        </p:txBody>
      </p:sp>
      <p:pic>
        <p:nvPicPr>
          <p:cNvPr id="135173" name="Picture 16" descr="graduation"/>
          <p:cNvPicPr>
            <a:picLocks noGrp="1" noChangeAspect="1" noChangeArrowheads="1"/>
          </p:cNvPicPr>
          <p:nvPr>
            <p:ph sz="quarter" idx="1"/>
          </p:nvPr>
        </p:nvPicPr>
        <p:blipFill>
          <a:blip r:embed="rId3">
            <a:extLst>
              <a:ext uri="{28A0092B-C50C-407E-A947-70E740481C1C}">
                <a14:useLocalDpi xmlns:a14="http://schemas.microsoft.com/office/drawing/2010/main" xmlns="" val="0"/>
              </a:ext>
            </a:extLst>
          </a:blip>
          <a:srcRect/>
          <a:stretch>
            <a:fillRect/>
          </a:stretch>
        </p:blipFill>
        <p:spPr>
          <a:xfrm>
            <a:off x="2205038" y="2128838"/>
            <a:ext cx="9525" cy="9525"/>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35174" name="Picture 17" descr="graduation"/>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4567238" y="3424238"/>
            <a:ext cx="9525" cy="9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35175" name="Picture 18" descr="graduation"/>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4567238" y="3424238"/>
            <a:ext cx="9525" cy="9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35176" name="Text Box 19"/>
          <p:cNvSpPr txBox="1">
            <a:spLocks noChangeArrowheads="1"/>
          </p:cNvSpPr>
          <p:nvPr/>
        </p:nvSpPr>
        <p:spPr bwMode="auto">
          <a:xfrm>
            <a:off x="6804025" y="1412875"/>
            <a:ext cx="1944688" cy="266700"/>
          </a:xfrm>
          <a:prstGeom prst="rect">
            <a:avLst/>
          </a:prstGeom>
          <a:noFill/>
          <a:ln>
            <a:noFill/>
          </a:ln>
          <a:effectLst/>
          <a:extLst>
            <a:ext uri="{909E8E84-426E-40DD-AFC4-6F175D3DCCD1}">
              <a14:hiddenFill xmlns:a14="http://schemas.microsoft.com/office/drawing/2010/main" xmlns="">
                <a:gradFill rotWithShape="1">
                  <a:gsLst>
                    <a:gs pos="0">
                      <a:srgbClr val="00CCFF">
                        <a:alpha val="85999"/>
                      </a:srgbClr>
                    </a:gs>
                    <a:gs pos="100000">
                      <a:srgbClr val="00637C">
                        <a:alpha val="76999"/>
                      </a:srgbClr>
                    </a:gs>
                  </a:gsLst>
                  <a:path path="shape">
                    <a:fillToRect l="50000" t="50000" r="50000" b="50000"/>
                  </a:path>
                </a:gradFill>
              </a14:hiddenFill>
            </a:ext>
            <a:ext uri="{91240B29-F687-4F45-9708-019B960494DF}">
              <a14:hiddenLine xmlns:a14="http://schemas.microsoft.com/office/drawing/2010/main" xmlns="" w="38100" algn="ctr">
                <a:solidFill>
                  <a:srgbClr val="003366"/>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18000" tIns="10800" rIns="18000" bIns="10800">
            <a:spAutoFit/>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pPr>
              <a:spcBef>
                <a:spcPct val="50000"/>
              </a:spcBef>
            </a:pPr>
            <a:endParaRPr lang="en-GB" sz="1600"/>
          </a:p>
        </p:txBody>
      </p:sp>
      <p:pic>
        <p:nvPicPr>
          <p:cNvPr id="135177" name="Picture 23"/>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7685088" y="177800"/>
            <a:ext cx="1260475" cy="10048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35178" name="Picture 25"/>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279400" y="876300"/>
            <a:ext cx="7010400" cy="51689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Date Placeholder 6"/>
          <p:cNvSpPr>
            <a:spLocks noGrp="1"/>
          </p:cNvSpPr>
          <p:nvPr>
            <p:ph type="dt" sz="quarter" idx="10"/>
          </p:nvPr>
        </p:nvSpPr>
        <p:spPr>
          <a:noFill/>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fld id="{F03DD34D-D225-4904-AC17-5BC96606AB4B}" type="datetime4">
              <a:rPr lang="en-GB" sz="1200" b="0">
                <a:solidFill>
                  <a:srgbClr val="A7A9AC"/>
                </a:solidFill>
              </a:rPr>
              <a:pPr/>
              <a:t>14 August 2013</a:t>
            </a:fld>
            <a:endParaRPr lang="en-GB" sz="1200" b="0">
              <a:solidFill>
                <a:srgbClr val="A7A9AC"/>
              </a:solidFill>
            </a:endParaRPr>
          </a:p>
        </p:txBody>
      </p:sp>
      <p:sp>
        <p:nvSpPr>
          <p:cNvPr id="136195" name="Slide Number Placeholder 7"/>
          <p:cNvSpPr>
            <a:spLocks noGrp="1"/>
          </p:cNvSpPr>
          <p:nvPr>
            <p:ph type="sldNum" sz="quarter" idx="11"/>
          </p:nvPr>
        </p:nvSpPr>
        <p:spPr>
          <a:noFill/>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fld id="{42F3001A-4D55-4DB6-9B83-9EE2D7628899}" type="slidenum">
              <a:rPr lang="en-GB" sz="1200" b="0">
                <a:solidFill>
                  <a:srgbClr val="A7A9AC"/>
                </a:solidFill>
              </a:rPr>
              <a:pPr/>
              <a:t>14</a:t>
            </a:fld>
            <a:endParaRPr lang="en-GB" sz="1200" b="0">
              <a:solidFill>
                <a:srgbClr val="A7A9AC"/>
              </a:solidFill>
            </a:endParaRPr>
          </a:p>
        </p:txBody>
      </p:sp>
      <p:sp>
        <p:nvSpPr>
          <p:cNvPr id="136196" name="Rectangle 2"/>
          <p:cNvSpPr>
            <a:spLocks noGrp="1" noChangeArrowheads="1"/>
          </p:cNvSpPr>
          <p:nvPr>
            <p:ph type="title" sz="quarter"/>
          </p:nvPr>
        </p:nvSpPr>
        <p:spPr/>
        <p:txBody>
          <a:bodyPr/>
          <a:lstStyle/>
          <a:p>
            <a:pPr eaLnBrk="1" hangingPunct="1"/>
            <a:r>
              <a:rPr lang="en-GB" smtClean="0"/>
              <a:t>We all belong to communities</a:t>
            </a:r>
          </a:p>
        </p:txBody>
      </p:sp>
      <p:pic>
        <p:nvPicPr>
          <p:cNvPr id="136197" name="Picture 3" descr="graduation"/>
          <p:cNvPicPr>
            <a:picLocks noGrp="1" noChangeAspect="1" noChangeArrowheads="1"/>
          </p:cNvPicPr>
          <p:nvPr>
            <p:ph sz="quarter" idx="1"/>
          </p:nvPr>
        </p:nvPicPr>
        <p:blipFill>
          <a:blip r:embed="rId3">
            <a:extLst>
              <a:ext uri="{28A0092B-C50C-407E-A947-70E740481C1C}">
                <a14:useLocalDpi xmlns:a14="http://schemas.microsoft.com/office/drawing/2010/main" xmlns="" val="0"/>
              </a:ext>
            </a:extLst>
          </a:blip>
          <a:srcRect/>
          <a:stretch>
            <a:fillRect/>
          </a:stretch>
        </p:blipFill>
        <p:spPr>
          <a:xfrm>
            <a:off x="2205038" y="2128838"/>
            <a:ext cx="9525" cy="9525"/>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36198" name="Picture 4" descr="graduation"/>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4567238" y="3424238"/>
            <a:ext cx="9525" cy="9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36199" name="Picture 5" descr="graduation"/>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4567238" y="3424238"/>
            <a:ext cx="9525" cy="9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36200" name="Text Box 6"/>
          <p:cNvSpPr txBox="1">
            <a:spLocks noChangeArrowheads="1"/>
          </p:cNvSpPr>
          <p:nvPr/>
        </p:nvSpPr>
        <p:spPr bwMode="auto">
          <a:xfrm>
            <a:off x="6804025" y="1412875"/>
            <a:ext cx="1944688" cy="266700"/>
          </a:xfrm>
          <a:prstGeom prst="rect">
            <a:avLst/>
          </a:prstGeom>
          <a:noFill/>
          <a:ln>
            <a:noFill/>
          </a:ln>
          <a:effectLst/>
          <a:extLst>
            <a:ext uri="{909E8E84-426E-40DD-AFC4-6F175D3DCCD1}">
              <a14:hiddenFill xmlns:a14="http://schemas.microsoft.com/office/drawing/2010/main" xmlns="">
                <a:gradFill rotWithShape="1">
                  <a:gsLst>
                    <a:gs pos="0">
                      <a:srgbClr val="00CCFF">
                        <a:alpha val="85999"/>
                      </a:srgbClr>
                    </a:gs>
                    <a:gs pos="100000">
                      <a:srgbClr val="00637C">
                        <a:alpha val="76999"/>
                      </a:srgbClr>
                    </a:gs>
                  </a:gsLst>
                  <a:path path="shape">
                    <a:fillToRect l="50000" t="50000" r="50000" b="50000"/>
                  </a:path>
                </a:gradFill>
              </a14:hiddenFill>
            </a:ext>
            <a:ext uri="{91240B29-F687-4F45-9708-019B960494DF}">
              <a14:hiddenLine xmlns:a14="http://schemas.microsoft.com/office/drawing/2010/main" xmlns="" w="38100" algn="ctr">
                <a:solidFill>
                  <a:srgbClr val="003366"/>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18000" tIns="10800" rIns="18000" bIns="10800">
            <a:spAutoFit/>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pPr>
              <a:spcBef>
                <a:spcPct val="50000"/>
              </a:spcBef>
            </a:pPr>
            <a:endParaRPr lang="en-GB" sz="1600"/>
          </a:p>
        </p:txBody>
      </p:sp>
      <p:pic>
        <p:nvPicPr>
          <p:cNvPr id="136201" name="Picture 7"/>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7685088" y="177800"/>
            <a:ext cx="1260475" cy="10048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36202" name="Picture 9"/>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209550" y="884238"/>
            <a:ext cx="7126288" cy="466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36203" name="Picture 10"/>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254000" y="1330325"/>
            <a:ext cx="7086600" cy="45529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Date Placeholder 6"/>
          <p:cNvSpPr>
            <a:spLocks noGrp="1"/>
          </p:cNvSpPr>
          <p:nvPr>
            <p:ph type="dt" sz="quarter" idx="10"/>
          </p:nvPr>
        </p:nvSpPr>
        <p:spPr>
          <a:noFill/>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fld id="{8A886220-584E-4657-891A-BE9D73353EAD}" type="datetime4">
              <a:rPr lang="en-GB" sz="1200" b="0">
                <a:solidFill>
                  <a:srgbClr val="A7A9AC"/>
                </a:solidFill>
              </a:rPr>
              <a:pPr/>
              <a:t>14 August 2013</a:t>
            </a:fld>
            <a:endParaRPr lang="en-GB" sz="1200" b="0">
              <a:solidFill>
                <a:srgbClr val="A7A9AC"/>
              </a:solidFill>
            </a:endParaRPr>
          </a:p>
        </p:txBody>
      </p:sp>
      <p:sp>
        <p:nvSpPr>
          <p:cNvPr id="137219" name="Slide Number Placeholder 7"/>
          <p:cNvSpPr>
            <a:spLocks noGrp="1"/>
          </p:cNvSpPr>
          <p:nvPr>
            <p:ph type="sldNum" sz="quarter" idx="11"/>
          </p:nvPr>
        </p:nvSpPr>
        <p:spPr>
          <a:noFill/>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fld id="{0DC4E8EF-9C58-415F-B008-0214C60E5C85}" type="slidenum">
              <a:rPr lang="en-GB" sz="1200" b="0">
                <a:solidFill>
                  <a:srgbClr val="A7A9AC"/>
                </a:solidFill>
              </a:rPr>
              <a:pPr/>
              <a:t>15</a:t>
            </a:fld>
            <a:endParaRPr lang="en-GB" sz="1200" b="0">
              <a:solidFill>
                <a:srgbClr val="A7A9AC"/>
              </a:solidFill>
            </a:endParaRPr>
          </a:p>
        </p:txBody>
      </p:sp>
      <p:sp>
        <p:nvSpPr>
          <p:cNvPr id="137220" name="Rectangle 2"/>
          <p:cNvSpPr>
            <a:spLocks noGrp="1" noChangeArrowheads="1"/>
          </p:cNvSpPr>
          <p:nvPr>
            <p:ph type="title" sz="quarter"/>
          </p:nvPr>
        </p:nvSpPr>
        <p:spPr/>
        <p:txBody>
          <a:bodyPr/>
          <a:lstStyle/>
          <a:p>
            <a:pPr eaLnBrk="1" hangingPunct="1"/>
            <a:r>
              <a:rPr lang="en-GB" smtClean="0"/>
              <a:t>We all belong to communities</a:t>
            </a:r>
          </a:p>
        </p:txBody>
      </p:sp>
      <p:pic>
        <p:nvPicPr>
          <p:cNvPr id="137221" name="Picture 3" descr="graduation"/>
          <p:cNvPicPr>
            <a:picLocks noGrp="1" noChangeAspect="1" noChangeArrowheads="1"/>
          </p:cNvPicPr>
          <p:nvPr>
            <p:ph sz="quarter" idx="1"/>
          </p:nvPr>
        </p:nvPicPr>
        <p:blipFill>
          <a:blip r:embed="rId3">
            <a:extLst>
              <a:ext uri="{28A0092B-C50C-407E-A947-70E740481C1C}">
                <a14:useLocalDpi xmlns:a14="http://schemas.microsoft.com/office/drawing/2010/main" xmlns="" val="0"/>
              </a:ext>
            </a:extLst>
          </a:blip>
          <a:srcRect/>
          <a:stretch>
            <a:fillRect/>
          </a:stretch>
        </p:blipFill>
        <p:spPr>
          <a:xfrm>
            <a:off x="2205038" y="2128838"/>
            <a:ext cx="9525" cy="9525"/>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37222" name="Picture 4" descr="graduation"/>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4567238" y="3424238"/>
            <a:ext cx="9525" cy="9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37223" name="Picture 5" descr="graduation"/>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4567238" y="3424238"/>
            <a:ext cx="9525" cy="9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37224" name="Text Box 6"/>
          <p:cNvSpPr txBox="1">
            <a:spLocks noChangeArrowheads="1"/>
          </p:cNvSpPr>
          <p:nvPr/>
        </p:nvSpPr>
        <p:spPr bwMode="auto">
          <a:xfrm>
            <a:off x="6804025" y="1412875"/>
            <a:ext cx="1944688" cy="266700"/>
          </a:xfrm>
          <a:prstGeom prst="rect">
            <a:avLst/>
          </a:prstGeom>
          <a:noFill/>
          <a:ln>
            <a:noFill/>
          </a:ln>
          <a:effectLst/>
          <a:extLst>
            <a:ext uri="{909E8E84-426E-40DD-AFC4-6F175D3DCCD1}">
              <a14:hiddenFill xmlns:a14="http://schemas.microsoft.com/office/drawing/2010/main" xmlns="">
                <a:gradFill rotWithShape="1">
                  <a:gsLst>
                    <a:gs pos="0">
                      <a:srgbClr val="00CCFF">
                        <a:alpha val="85999"/>
                      </a:srgbClr>
                    </a:gs>
                    <a:gs pos="100000">
                      <a:srgbClr val="00637C">
                        <a:alpha val="76999"/>
                      </a:srgbClr>
                    </a:gs>
                  </a:gsLst>
                  <a:path path="shape">
                    <a:fillToRect l="50000" t="50000" r="50000" b="50000"/>
                  </a:path>
                </a:gradFill>
              </a14:hiddenFill>
            </a:ext>
            <a:ext uri="{91240B29-F687-4F45-9708-019B960494DF}">
              <a14:hiddenLine xmlns:a14="http://schemas.microsoft.com/office/drawing/2010/main" xmlns="" w="38100" algn="ctr">
                <a:solidFill>
                  <a:srgbClr val="003366"/>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18000" tIns="10800" rIns="18000" bIns="10800">
            <a:spAutoFit/>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pPr>
              <a:spcBef>
                <a:spcPct val="50000"/>
              </a:spcBef>
            </a:pPr>
            <a:endParaRPr lang="en-GB" sz="1600"/>
          </a:p>
        </p:txBody>
      </p:sp>
      <p:pic>
        <p:nvPicPr>
          <p:cNvPr id="137225" name="Picture 7"/>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7685088" y="177800"/>
            <a:ext cx="1260475" cy="10048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37226" name="Picture 8"/>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209550" y="884238"/>
            <a:ext cx="7126288" cy="466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37227" name="Picture 10"/>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247650" y="1314450"/>
            <a:ext cx="7200900" cy="46863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Date Placeholder 6"/>
          <p:cNvSpPr>
            <a:spLocks noGrp="1"/>
          </p:cNvSpPr>
          <p:nvPr>
            <p:ph type="dt" sz="quarter" idx="10"/>
          </p:nvPr>
        </p:nvSpPr>
        <p:spPr>
          <a:noFill/>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fld id="{493AB55D-9D51-405D-8953-4720315E0A96}" type="datetime4">
              <a:rPr lang="en-GB" sz="1200" b="0">
                <a:solidFill>
                  <a:srgbClr val="A7A9AC"/>
                </a:solidFill>
              </a:rPr>
              <a:pPr/>
              <a:t>14 August 2013</a:t>
            </a:fld>
            <a:endParaRPr lang="en-GB" sz="1200" b="0">
              <a:solidFill>
                <a:srgbClr val="A7A9AC"/>
              </a:solidFill>
            </a:endParaRPr>
          </a:p>
        </p:txBody>
      </p:sp>
      <p:sp>
        <p:nvSpPr>
          <p:cNvPr id="138243" name="Slide Number Placeholder 7"/>
          <p:cNvSpPr>
            <a:spLocks noGrp="1"/>
          </p:cNvSpPr>
          <p:nvPr>
            <p:ph type="sldNum" sz="quarter" idx="11"/>
          </p:nvPr>
        </p:nvSpPr>
        <p:spPr>
          <a:noFill/>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fld id="{3C4D5B20-BA20-4876-95DD-BAE9361D97D8}" type="slidenum">
              <a:rPr lang="en-GB" sz="1200" b="0">
                <a:solidFill>
                  <a:srgbClr val="A7A9AC"/>
                </a:solidFill>
              </a:rPr>
              <a:pPr/>
              <a:t>16</a:t>
            </a:fld>
            <a:endParaRPr lang="en-GB" sz="1200" b="0">
              <a:solidFill>
                <a:srgbClr val="A7A9AC"/>
              </a:solidFill>
            </a:endParaRPr>
          </a:p>
        </p:txBody>
      </p:sp>
      <p:sp>
        <p:nvSpPr>
          <p:cNvPr id="138244" name="Rectangle 2"/>
          <p:cNvSpPr>
            <a:spLocks noGrp="1" noChangeArrowheads="1"/>
          </p:cNvSpPr>
          <p:nvPr>
            <p:ph type="title" sz="quarter"/>
          </p:nvPr>
        </p:nvSpPr>
        <p:spPr/>
        <p:txBody>
          <a:bodyPr/>
          <a:lstStyle/>
          <a:p>
            <a:pPr eaLnBrk="1" hangingPunct="1"/>
            <a:r>
              <a:rPr lang="en-GB" smtClean="0"/>
              <a:t>We all belong to communities</a:t>
            </a:r>
          </a:p>
        </p:txBody>
      </p:sp>
      <p:pic>
        <p:nvPicPr>
          <p:cNvPr id="138245" name="Picture 3" descr="graduation"/>
          <p:cNvPicPr>
            <a:picLocks noGrp="1" noChangeAspect="1" noChangeArrowheads="1"/>
          </p:cNvPicPr>
          <p:nvPr>
            <p:ph sz="quarter" idx="1"/>
          </p:nvPr>
        </p:nvPicPr>
        <p:blipFill>
          <a:blip r:embed="rId3">
            <a:extLst>
              <a:ext uri="{28A0092B-C50C-407E-A947-70E740481C1C}">
                <a14:useLocalDpi xmlns:a14="http://schemas.microsoft.com/office/drawing/2010/main" xmlns="" val="0"/>
              </a:ext>
            </a:extLst>
          </a:blip>
          <a:srcRect/>
          <a:stretch>
            <a:fillRect/>
          </a:stretch>
        </p:blipFill>
        <p:spPr>
          <a:xfrm>
            <a:off x="2205038" y="2128838"/>
            <a:ext cx="9525" cy="9525"/>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38246" name="Picture 4" descr="graduation"/>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4567238" y="3424238"/>
            <a:ext cx="9525" cy="9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38247" name="Picture 5" descr="graduation"/>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4567238" y="3424238"/>
            <a:ext cx="9525" cy="9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38248" name="Text Box 6"/>
          <p:cNvSpPr txBox="1">
            <a:spLocks noChangeArrowheads="1"/>
          </p:cNvSpPr>
          <p:nvPr/>
        </p:nvSpPr>
        <p:spPr bwMode="auto">
          <a:xfrm>
            <a:off x="6804025" y="1412875"/>
            <a:ext cx="1944688" cy="266700"/>
          </a:xfrm>
          <a:prstGeom prst="rect">
            <a:avLst/>
          </a:prstGeom>
          <a:noFill/>
          <a:ln>
            <a:noFill/>
          </a:ln>
          <a:effectLst/>
          <a:extLst>
            <a:ext uri="{909E8E84-426E-40DD-AFC4-6F175D3DCCD1}">
              <a14:hiddenFill xmlns:a14="http://schemas.microsoft.com/office/drawing/2010/main" xmlns="">
                <a:gradFill rotWithShape="1">
                  <a:gsLst>
                    <a:gs pos="0">
                      <a:srgbClr val="00CCFF">
                        <a:alpha val="85999"/>
                      </a:srgbClr>
                    </a:gs>
                    <a:gs pos="100000">
                      <a:srgbClr val="00637C">
                        <a:alpha val="76999"/>
                      </a:srgbClr>
                    </a:gs>
                  </a:gsLst>
                  <a:path path="shape">
                    <a:fillToRect l="50000" t="50000" r="50000" b="50000"/>
                  </a:path>
                </a:gradFill>
              </a14:hiddenFill>
            </a:ext>
            <a:ext uri="{91240B29-F687-4F45-9708-019B960494DF}">
              <a14:hiddenLine xmlns:a14="http://schemas.microsoft.com/office/drawing/2010/main" xmlns="" w="38100" algn="ctr">
                <a:solidFill>
                  <a:srgbClr val="003366"/>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18000" tIns="10800" rIns="18000" bIns="10800">
            <a:spAutoFit/>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pPr>
              <a:spcBef>
                <a:spcPct val="50000"/>
              </a:spcBef>
            </a:pPr>
            <a:endParaRPr lang="en-GB" sz="1600"/>
          </a:p>
        </p:txBody>
      </p:sp>
      <p:pic>
        <p:nvPicPr>
          <p:cNvPr id="138249" name="Picture 7"/>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7685088" y="177800"/>
            <a:ext cx="1260475" cy="10048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811018" name="Rectangle 10"/>
          <p:cNvSpPr>
            <a:spLocks noChangeArrowheads="1"/>
          </p:cNvSpPr>
          <p:nvPr/>
        </p:nvSpPr>
        <p:spPr bwMode="auto">
          <a:xfrm>
            <a:off x="468313" y="887413"/>
            <a:ext cx="7772400" cy="47371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lIns="91429" tIns="45715" rIns="91429" bIns="45715"/>
          <a:lstStyle/>
          <a:p>
            <a:pPr marL="342900" indent="-342900" algn="l" eaLnBrk="1" hangingPunct="1">
              <a:spcBef>
                <a:spcPct val="20000"/>
              </a:spcBef>
              <a:buClr>
                <a:srgbClr val="00529B"/>
              </a:buClr>
            </a:pPr>
            <a:r>
              <a:rPr lang="en-GB" sz="2300" dirty="0">
                <a:solidFill>
                  <a:schemeClr val="accent2"/>
                </a:solidFill>
              </a:rPr>
              <a:t>Individually</a:t>
            </a:r>
            <a:r>
              <a:rPr lang="en-GB" sz="2300" dirty="0"/>
              <a:t>:</a:t>
            </a:r>
          </a:p>
          <a:p>
            <a:pPr marL="342900" indent="-342900" algn="l" eaLnBrk="1" hangingPunct="1">
              <a:spcBef>
                <a:spcPct val="20000"/>
              </a:spcBef>
              <a:buClr>
                <a:srgbClr val="00529B"/>
              </a:buClr>
            </a:pPr>
            <a:r>
              <a:rPr lang="en-GB" sz="2400" dirty="0"/>
              <a:t>How many can you identify?</a:t>
            </a:r>
          </a:p>
          <a:p>
            <a:pPr marL="742950" lvl="1" indent="-285750" algn="l" eaLnBrk="1" hangingPunct="1">
              <a:spcBef>
                <a:spcPct val="20000"/>
              </a:spcBef>
              <a:buClr>
                <a:srgbClr val="A7A9AC"/>
              </a:buClr>
              <a:buFontTx/>
              <a:buChar char="–"/>
            </a:pPr>
            <a:r>
              <a:rPr lang="en-GB" sz="2000" b="0" dirty="0" smtClean="0"/>
              <a:t>In </a:t>
            </a:r>
            <a:r>
              <a:rPr lang="en-GB" sz="2000" b="0" dirty="0"/>
              <a:t>your own </a:t>
            </a:r>
            <a:r>
              <a:rPr lang="en-GB" sz="2000" b="0" dirty="0" smtClean="0"/>
              <a:t>organisation?</a:t>
            </a:r>
            <a:endParaRPr lang="en-GB" sz="2000" b="0" dirty="0"/>
          </a:p>
          <a:p>
            <a:pPr marL="742950" lvl="1" indent="-285750" algn="l" eaLnBrk="1" hangingPunct="1">
              <a:spcBef>
                <a:spcPct val="20000"/>
              </a:spcBef>
              <a:buClr>
                <a:srgbClr val="A7A9AC"/>
              </a:buClr>
              <a:buFontTx/>
              <a:buChar char="–"/>
            </a:pPr>
            <a:r>
              <a:rPr lang="en-GB" sz="2000" b="0" dirty="0"/>
              <a:t>External Communities?</a:t>
            </a:r>
          </a:p>
          <a:p>
            <a:pPr marL="342900" indent="-342900" algn="l" eaLnBrk="1" hangingPunct="1">
              <a:spcBef>
                <a:spcPct val="20000"/>
              </a:spcBef>
              <a:buClr>
                <a:srgbClr val="00529B"/>
              </a:buClr>
            </a:pPr>
            <a:r>
              <a:rPr lang="en-GB" sz="2300" dirty="0" smtClean="0"/>
              <a:t>As </a:t>
            </a:r>
            <a:r>
              <a:rPr lang="en-GB" sz="2300" dirty="0"/>
              <a:t>a </a:t>
            </a:r>
            <a:r>
              <a:rPr lang="en-GB" sz="2300" dirty="0">
                <a:solidFill>
                  <a:schemeClr val="accent2"/>
                </a:solidFill>
              </a:rPr>
              <a:t>GROUP</a:t>
            </a:r>
            <a:r>
              <a:rPr lang="en-GB" sz="2300" dirty="0"/>
              <a:t>:</a:t>
            </a:r>
          </a:p>
          <a:p>
            <a:pPr marL="742950" lvl="1" indent="-285750" algn="l" eaLnBrk="1" hangingPunct="1">
              <a:spcBef>
                <a:spcPct val="20000"/>
              </a:spcBef>
              <a:buClr>
                <a:srgbClr val="A7A9AC"/>
              </a:buClr>
              <a:buFontTx/>
              <a:buChar char="–"/>
            </a:pPr>
            <a:r>
              <a:rPr lang="en-GB" sz="2000" b="0" dirty="0" smtClean="0"/>
              <a:t>Discuss their common characteristics</a:t>
            </a:r>
            <a:endParaRPr lang="en-GB" sz="2000" b="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81101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811018">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811018">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811018">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811018">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811018">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1018" grpId="0" build="p"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Date Placeholder 6"/>
          <p:cNvSpPr>
            <a:spLocks noGrp="1"/>
          </p:cNvSpPr>
          <p:nvPr>
            <p:ph type="dt" sz="quarter" idx="10"/>
          </p:nvPr>
        </p:nvSpPr>
        <p:spPr>
          <a:noFill/>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fld id="{D914AD87-FA47-4A36-8F4B-8B4716F3C473}" type="datetime4">
              <a:rPr lang="en-GB" sz="1200" b="0">
                <a:solidFill>
                  <a:srgbClr val="A7A9AC"/>
                </a:solidFill>
              </a:rPr>
              <a:pPr/>
              <a:t>14 August 2013</a:t>
            </a:fld>
            <a:endParaRPr lang="en-GB" sz="1200" b="0">
              <a:solidFill>
                <a:srgbClr val="A7A9AC"/>
              </a:solidFill>
            </a:endParaRPr>
          </a:p>
        </p:txBody>
      </p:sp>
      <p:sp>
        <p:nvSpPr>
          <p:cNvPr id="140291" name="Slide Number Placeholder 7"/>
          <p:cNvSpPr>
            <a:spLocks noGrp="1"/>
          </p:cNvSpPr>
          <p:nvPr>
            <p:ph type="sldNum" sz="quarter" idx="11"/>
          </p:nvPr>
        </p:nvSpPr>
        <p:spPr>
          <a:noFill/>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fld id="{7BB158E0-C873-427C-A2A1-F652031194ED}" type="slidenum">
              <a:rPr lang="en-GB" sz="1200" b="0">
                <a:solidFill>
                  <a:srgbClr val="A7A9AC"/>
                </a:solidFill>
              </a:rPr>
              <a:pPr/>
              <a:t>17</a:t>
            </a:fld>
            <a:endParaRPr lang="en-GB" sz="1200" b="0">
              <a:solidFill>
                <a:srgbClr val="A7A9AC"/>
              </a:solidFill>
            </a:endParaRPr>
          </a:p>
        </p:txBody>
      </p:sp>
      <p:sp>
        <p:nvSpPr>
          <p:cNvPr id="140292" name="Rectangle 2"/>
          <p:cNvSpPr>
            <a:spLocks noGrp="1" noChangeArrowheads="1"/>
          </p:cNvSpPr>
          <p:nvPr>
            <p:ph type="title" sz="quarter"/>
          </p:nvPr>
        </p:nvSpPr>
        <p:spPr/>
        <p:txBody>
          <a:bodyPr/>
          <a:lstStyle/>
          <a:p>
            <a:pPr eaLnBrk="1" hangingPunct="1"/>
            <a:r>
              <a:rPr lang="en-GB" smtClean="0"/>
              <a:t>We all belong to communities</a:t>
            </a:r>
          </a:p>
        </p:txBody>
      </p:sp>
      <p:sp>
        <p:nvSpPr>
          <p:cNvPr id="140293" name="Rectangle 3"/>
          <p:cNvSpPr>
            <a:spLocks noChangeArrowheads="1"/>
          </p:cNvSpPr>
          <p:nvPr/>
        </p:nvSpPr>
        <p:spPr bwMode="gray">
          <a:xfrm>
            <a:off x="323850" y="1268413"/>
            <a:ext cx="2117725" cy="769937"/>
          </a:xfrm>
          <a:prstGeom prst="rect">
            <a:avLst/>
          </a:prstGeom>
          <a:solidFill>
            <a:schemeClr val="accent2"/>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r>
              <a:rPr lang="en-GB" sz="2400" b="0">
                <a:solidFill>
                  <a:schemeClr val="bg1"/>
                </a:solidFill>
                <a:latin typeface="Frutiger 45 Light" pitchFamily="34" charset="0"/>
              </a:rPr>
              <a:t>Business Unit</a:t>
            </a:r>
          </a:p>
        </p:txBody>
      </p:sp>
      <p:sp>
        <p:nvSpPr>
          <p:cNvPr id="140294" name="Rectangle 4"/>
          <p:cNvSpPr>
            <a:spLocks noChangeArrowheads="1"/>
          </p:cNvSpPr>
          <p:nvPr/>
        </p:nvSpPr>
        <p:spPr bwMode="gray">
          <a:xfrm>
            <a:off x="4932363" y="908050"/>
            <a:ext cx="2117725" cy="769938"/>
          </a:xfrm>
          <a:prstGeom prst="rect">
            <a:avLst/>
          </a:prstGeom>
          <a:solidFill>
            <a:schemeClr val="accent2"/>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r>
              <a:rPr lang="en-GB" sz="2400" b="0">
                <a:solidFill>
                  <a:schemeClr val="bg1"/>
                </a:solidFill>
                <a:latin typeface="Frutiger 45 Light" pitchFamily="34" charset="0"/>
              </a:rPr>
              <a:t>Bridge Club</a:t>
            </a:r>
          </a:p>
        </p:txBody>
      </p:sp>
      <p:sp>
        <p:nvSpPr>
          <p:cNvPr id="140295" name="Rectangle 5"/>
          <p:cNvSpPr>
            <a:spLocks noChangeArrowheads="1"/>
          </p:cNvSpPr>
          <p:nvPr/>
        </p:nvSpPr>
        <p:spPr bwMode="gray">
          <a:xfrm>
            <a:off x="6877050" y="3500438"/>
            <a:ext cx="2117725" cy="769937"/>
          </a:xfrm>
          <a:prstGeom prst="rect">
            <a:avLst/>
          </a:prstGeom>
          <a:solidFill>
            <a:schemeClr val="accent2"/>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r>
              <a:rPr lang="en-GB" sz="2400" b="0">
                <a:solidFill>
                  <a:schemeClr val="bg1"/>
                </a:solidFill>
                <a:latin typeface="Frutiger 45 Light" pitchFamily="34" charset="0"/>
              </a:rPr>
              <a:t>Yoga Class</a:t>
            </a:r>
          </a:p>
        </p:txBody>
      </p:sp>
      <p:sp>
        <p:nvSpPr>
          <p:cNvPr id="140296" name="Rectangle 6"/>
          <p:cNvSpPr>
            <a:spLocks noChangeArrowheads="1"/>
          </p:cNvSpPr>
          <p:nvPr/>
        </p:nvSpPr>
        <p:spPr bwMode="gray">
          <a:xfrm>
            <a:off x="6156325" y="2420938"/>
            <a:ext cx="2695575" cy="769937"/>
          </a:xfrm>
          <a:prstGeom prst="rect">
            <a:avLst/>
          </a:prstGeom>
          <a:solidFill>
            <a:schemeClr val="accent2"/>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r>
              <a:rPr lang="en-GB" sz="2400" b="0">
                <a:solidFill>
                  <a:schemeClr val="bg1"/>
                </a:solidFill>
                <a:latin typeface="Frutiger 45 Light" pitchFamily="34" charset="0"/>
              </a:rPr>
              <a:t>University Friends</a:t>
            </a:r>
          </a:p>
        </p:txBody>
      </p:sp>
      <p:sp>
        <p:nvSpPr>
          <p:cNvPr id="140297" name="Rectangle 7"/>
          <p:cNvSpPr>
            <a:spLocks noChangeArrowheads="1"/>
          </p:cNvSpPr>
          <p:nvPr/>
        </p:nvSpPr>
        <p:spPr bwMode="gray">
          <a:xfrm>
            <a:off x="3995738" y="5157788"/>
            <a:ext cx="3914775" cy="769937"/>
          </a:xfrm>
          <a:prstGeom prst="rect">
            <a:avLst/>
          </a:prstGeom>
          <a:solidFill>
            <a:schemeClr val="accent2"/>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r>
              <a:rPr lang="en-GB" sz="2400" b="0">
                <a:solidFill>
                  <a:schemeClr val="bg1"/>
                </a:solidFill>
                <a:latin typeface="Frutiger 45 Light" pitchFamily="34" charset="0"/>
              </a:rPr>
              <a:t>Friends from your last job</a:t>
            </a:r>
          </a:p>
        </p:txBody>
      </p:sp>
      <p:sp>
        <p:nvSpPr>
          <p:cNvPr id="140298" name="Rectangle 8"/>
          <p:cNvSpPr>
            <a:spLocks noChangeArrowheads="1"/>
          </p:cNvSpPr>
          <p:nvPr/>
        </p:nvSpPr>
        <p:spPr bwMode="gray">
          <a:xfrm>
            <a:off x="827088" y="4437063"/>
            <a:ext cx="2952750" cy="769937"/>
          </a:xfrm>
          <a:prstGeom prst="rect">
            <a:avLst/>
          </a:prstGeom>
          <a:solidFill>
            <a:schemeClr val="accent2"/>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r>
              <a:rPr lang="en-GB" sz="2400" b="0">
                <a:solidFill>
                  <a:schemeClr val="bg1"/>
                </a:solidFill>
                <a:latin typeface="Frutiger 45 Light" pitchFamily="34" charset="0"/>
              </a:rPr>
              <a:t>Your Orchestra</a:t>
            </a:r>
          </a:p>
        </p:txBody>
      </p:sp>
      <p:sp>
        <p:nvSpPr>
          <p:cNvPr id="140299" name="Rectangle 9"/>
          <p:cNvSpPr>
            <a:spLocks noChangeArrowheads="1"/>
          </p:cNvSpPr>
          <p:nvPr/>
        </p:nvSpPr>
        <p:spPr bwMode="gray">
          <a:xfrm>
            <a:off x="3419475" y="1773238"/>
            <a:ext cx="2117725" cy="769937"/>
          </a:xfrm>
          <a:prstGeom prst="rect">
            <a:avLst/>
          </a:prstGeom>
          <a:solidFill>
            <a:schemeClr val="accent2"/>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r>
              <a:rPr lang="en-GB" sz="2400" b="0">
                <a:solidFill>
                  <a:schemeClr val="bg1"/>
                </a:solidFill>
                <a:latin typeface="Frutiger 45 Light" pitchFamily="34" charset="0"/>
              </a:rPr>
              <a:t>Your Church</a:t>
            </a:r>
          </a:p>
        </p:txBody>
      </p:sp>
      <p:grpSp>
        <p:nvGrpSpPr>
          <p:cNvPr id="140300" name="Group 10"/>
          <p:cNvGrpSpPr>
            <a:grpSpLocks/>
          </p:cNvGrpSpPr>
          <p:nvPr/>
        </p:nvGrpSpPr>
        <p:grpSpPr bwMode="auto">
          <a:xfrm>
            <a:off x="3059113" y="2781300"/>
            <a:ext cx="3413125" cy="1608138"/>
            <a:chOff x="2448" y="2352"/>
            <a:chExt cx="2150" cy="1013"/>
          </a:xfrm>
        </p:grpSpPr>
        <p:pic>
          <p:nvPicPr>
            <p:cNvPr id="140312" name="Picture 11" descr="Click to open original page">
              <a:hlinkClick r:id="rId4"/>
            </p:cNvPr>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gray">
            <a:xfrm>
              <a:off x="2448" y="2352"/>
              <a:ext cx="1344" cy="65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40313" name="Rectangle 12"/>
            <p:cNvSpPr>
              <a:spLocks noChangeArrowheads="1"/>
            </p:cNvSpPr>
            <p:nvPr/>
          </p:nvSpPr>
          <p:spPr bwMode="gray">
            <a:xfrm>
              <a:off x="3264" y="2880"/>
              <a:ext cx="1334" cy="485"/>
            </a:xfrm>
            <a:prstGeom prst="rect">
              <a:avLst/>
            </a:prstGeom>
            <a:solidFill>
              <a:schemeClr val="accent2"/>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r>
                <a:rPr lang="en-GB" sz="2400" b="0">
                  <a:solidFill>
                    <a:schemeClr val="bg1"/>
                  </a:solidFill>
                  <a:latin typeface="Frutiger 45 Light" pitchFamily="34" charset="0"/>
                </a:rPr>
                <a:t>Your Family</a:t>
              </a:r>
            </a:p>
          </p:txBody>
        </p:sp>
      </p:grpSp>
      <p:graphicFrame>
        <p:nvGraphicFramePr>
          <p:cNvPr id="140301" name="Object 13"/>
          <p:cNvGraphicFramePr>
            <a:graphicFrameLocks noChangeAspect="1"/>
          </p:cNvGraphicFramePr>
          <p:nvPr/>
        </p:nvGraphicFramePr>
        <p:xfrm>
          <a:off x="2843213" y="765175"/>
          <a:ext cx="935037" cy="1222375"/>
        </p:xfrm>
        <a:graphic>
          <a:graphicData uri="http://schemas.openxmlformats.org/presentationml/2006/ole">
            <p:oleObj spid="_x0000_s140349" name="Clip" r:id="rId6" imgW="2682875" imgH="3513138" progId="">
              <p:embed/>
            </p:oleObj>
          </a:graphicData>
        </a:graphic>
      </p:graphicFrame>
      <p:graphicFrame>
        <p:nvGraphicFramePr>
          <p:cNvPr id="140302" name="Object 14"/>
          <p:cNvGraphicFramePr>
            <a:graphicFrameLocks noChangeAspect="1"/>
          </p:cNvGraphicFramePr>
          <p:nvPr/>
        </p:nvGraphicFramePr>
        <p:xfrm>
          <a:off x="250825" y="4221163"/>
          <a:ext cx="879475" cy="1235075"/>
        </p:xfrm>
        <a:graphic>
          <a:graphicData uri="http://schemas.openxmlformats.org/presentationml/2006/ole">
            <p:oleObj spid="_x0000_s140350" name="Clip" r:id="rId7" imgW="987552" imgH="1387145" progId="">
              <p:embed/>
            </p:oleObj>
          </a:graphicData>
        </a:graphic>
      </p:graphicFrame>
      <p:sp>
        <p:nvSpPr>
          <p:cNvPr id="140303" name="Rectangle 15"/>
          <p:cNvSpPr>
            <a:spLocks noChangeArrowheads="1"/>
          </p:cNvSpPr>
          <p:nvPr/>
        </p:nvSpPr>
        <p:spPr bwMode="gray">
          <a:xfrm>
            <a:off x="755650" y="3357563"/>
            <a:ext cx="2117725" cy="769937"/>
          </a:xfrm>
          <a:prstGeom prst="rect">
            <a:avLst/>
          </a:prstGeom>
          <a:solidFill>
            <a:schemeClr val="accent2"/>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r>
              <a:rPr lang="en-GB" sz="2400" b="0">
                <a:solidFill>
                  <a:schemeClr val="bg1"/>
                </a:solidFill>
                <a:latin typeface="Frutiger 45 Light" pitchFamily="34" charset="0"/>
              </a:rPr>
              <a:t>Soccer club</a:t>
            </a:r>
          </a:p>
        </p:txBody>
      </p:sp>
      <p:pic>
        <p:nvPicPr>
          <p:cNvPr id="140304" name="Picture 16" descr="graduation"/>
          <p:cNvPicPr>
            <a:picLocks noGrp="1" noChangeAspect="1" noChangeArrowheads="1"/>
          </p:cNvPicPr>
          <p:nvPr>
            <p:ph sz="quarter" idx="1"/>
          </p:nvPr>
        </p:nvPicPr>
        <p:blipFill>
          <a:blip r:embed="rId8">
            <a:extLst>
              <a:ext uri="{28A0092B-C50C-407E-A947-70E740481C1C}">
                <a14:useLocalDpi xmlns:a14="http://schemas.microsoft.com/office/drawing/2010/main" xmlns="" val="0"/>
              </a:ext>
            </a:extLst>
          </a:blip>
          <a:srcRect/>
          <a:stretch>
            <a:fillRect/>
          </a:stretch>
        </p:blipFill>
        <p:spPr>
          <a:xfrm>
            <a:off x="2205038" y="2128838"/>
            <a:ext cx="9525" cy="9525"/>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40305" name="Picture 17" descr="graduation"/>
          <p:cNvPicPr>
            <a:picLocks noChangeAspect="1" noChangeArrowheads="1"/>
          </p:cNvPicPr>
          <p:nvPr/>
        </p:nvPicPr>
        <p:blipFill>
          <a:blip r:embed="rId8">
            <a:extLst>
              <a:ext uri="{28A0092B-C50C-407E-A947-70E740481C1C}">
                <a14:useLocalDpi xmlns:a14="http://schemas.microsoft.com/office/drawing/2010/main" xmlns="" val="0"/>
              </a:ext>
            </a:extLst>
          </a:blip>
          <a:srcRect/>
          <a:stretch>
            <a:fillRect/>
          </a:stretch>
        </p:blipFill>
        <p:spPr bwMode="auto">
          <a:xfrm>
            <a:off x="4567238" y="3424238"/>
            <a:ext cx="9525" cy="9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40306" name="Picture 18" descr="graduation"/>
          <p:cNvPicPr>
            <a:picLocks noChangeAspect="1" noChangeArrowheads="1"/>
          </p:cNvPicPr>
          <p:nvPr/>
        </p:nvPicPr>
        <p:blipFill>
          <a:blip r:embed="rId8">
            <a:extLst>
              <a:ext uri="{28A0092B-C50C-407E-A947-70E740481C1C}">
                <a14:useLocalDpi xmlns:a14="http://schemas.microsoft.com/office/drawing/2010/main" xmlns="" val="0"/>
              </a:ext>
            </a:extLst>
          </a:blip>
          <a:srcRect/>
          <a:stretch>
            <a:fillRect/>
          </a:stretch>
        </p:blipFill>
        <p:spPr bwMode="auto">
          <a:xfrm>
            <a:off x="4567238" y="3424238"/>
            <a:ext cx="9525" cy="9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40307" name="Text Box 19"/>
          <p:cNvSpPr txBox="1">
            <a:spLocks noChangeArrowheads="1"/>
          </p:cNvSpPr>
          <p:nvPr/>
        </p:nvSpPr>
        <p:spPr bwMode="auto">
          <a:xfrm>
            <a:off x="6804025" y="1412875"/>
            <a:ext cx="1944688" cy="266700"/>
          </a:xfrm>
          <a:prstGeom prst="rect">
            <a:avLst/>
          </a:prstGeom>
          <a:noFill/>
          <a:ln>
            <a:noFill/>
          </a:ln>
          <a:effectLst/>
          <a:extLst>
            <a:ext uri="{909E8E84-426E-40DD-AFC4-6F175D3DCCD1}">
              <a14:hiddenFill xmlns:a14="http://schemas.microsoft.com/office/drawing/2010/main" xmlns="">
                <a:gradFill rotWithShape="1">
                  <a:gsLst>
                    <a:gs pos="0">
                      <a:srgbClr val="00CCFF">
                        <a:alpha val="85999"/>
                      </a:srgbClr>
                    </a:gs>
                    <a:gs pos="100000">
                      <a:srgbClr val="00637C">
                        <a:alpha val="76999"/>
                      </a:srgbClr>
                    </a:gs>
                  </a:gsLst>
                  <a:path path="shape">
                    <a:fillToRect l="50000" t="50000" r="50000" b="50000"/>
                  </a:path>
                </a:gradFill>
              </a14:hiddenFill>
            </a:ext>
            <a:ext uri="{91240B29-F687-4F45-9708-019B960494DF}">
              <a14:hiddenLine xmlns:a14="http://schemas.microsoft.com/office/drawing/2010/main" xmlns="" w="38100" algn="ctr">
                <a:solidFill>
                  <a:srgbClr val="003366"/>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18000" tIns="10800" rIns="18000" bIns="10800">
            <a:spAutoFit/>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pPr>
              <a:spcBef>
                <a:spcPct val="50000"/>
              </a:spcBef>
            </a:pPr>
            <a:endParaRPr lang="en-GB" sz="1600"/>
          </a:p>
        </p:txBody>
      </p:sp>
      <p:graphicFrame>
        <p:nvGraphicFramePr>
          <p:cNvPr id="140308" name="Object 20"/>
          <p:cNvGraphicFramePr>
            <a:graphicFrameLocks noChangeAspect="1"/>
          </p:cNvGraphicFramePr>
          <p:nvPr/>
        </p:nvGraphicFramePr>
        <p:xfrm>
          <a:off x="7019925" y="1412875"/>
          <a:ext cx="1728788" cy="1158875"/>
        </p:xfrm>
        <a:graphic>
          <a:graphicData uri="http://schemas.openxmlformats.org/presentationml/2006/ole">
            <p:oleObj spid="_x0000_s140351" name="Photo Editor Photo" r:id="rId9" imgW="952633" imgH="638264" progId="">
              <p:embed/>
            </p:oleObj>
          </a:graphicData>
        </a:graphic>
      </p:graphicFrame>
      <p:graphicFrame>
        <p:nvGraphicFramePr>
          <p:cNvPr id="140309" name="Object 21"/>
          <p:cNvGraphicFramePr>
            <a:graphicFrameLocks noGrp="1" noChangeAspect="1"/>
          </p:cNvGraphicFramePr>
          <p:nvPr>
            <p:ph sz="quarter" idx="4"/>
          </p:nvPr>
        </p:nvGraphicFramePr>
        <p:xfrm>
          <a:off x="7380288" y="4076700"/>
          <a:ext cx="1366837" cy="971550"/>
        </p:xfrm>
        <a:graphic>
          <a:graphicData uri="http://schemas.openxmlformats.org/presentationml/2006/ole">
            <p:oleObj spid="_x0000_s140352" name="Photo Editor Photo" r:id="rId10" imgW="952633" imgH="676369" progId="">
              <p:embed/>
            </p:oleObj>
          </a:graphicData>
        </a:graphic>
      </p:graphicFrame>
      <p:graphicFrame>
        <p:nvGraphicFramePr>
          <p:cNvPr id="140310" name="Object 22"/>
          <p:cNvGraphicFramePr>
            <a:graphicFrameLocks noChangeAspect="1"/>
          </p:cNvGraphicFramePr>
          <p:nvPr/>
        </p:nvGraphicFramePr>
        <p:xfrm>
          <a:off x="611188" y="2492375"/>
          <a:ext cx="1223962" cy="1028700"/>
        </p:xfrm>
        <a:graphic>
          <a:graphicData uri="http://schemas.openxmlformats.org/presentationml/2006/ole">
            <p:oleObj spid="_x0000_s140353" name="Photo Editor Photo" r:id="rId11" imgW="952633" imgH="800212" progId="">
              <p:embed/>
            </p:oleObj>
          </a:graphicData>
        </a:graphic>
      </p:graphicFrame>
      <p:pic>
        <p:nvPicPr>
          <p:cNvPr id="140311" name="Picture 23"/>
          <p:cNvPicPr>
            <a:picLocks noChangeAspect="1" noChangeArrowheads="1"/>
          </p:cNvPicPr>
          <p:nvPr/>
        </p:nvPicPr>
        <p:blipFill>
          <a:blip r:embed="rId12" cstate="print">
            <a:extLst>
              <a:ext uri="{28A0092B-C50C-407E-A947-70E740481C1C}">
                <a14:useLocalDpi xmlns:a14="http://schemas.microsoft.com/office/drawing/2010/main" xmlns="" val="0"/>
              </a:ext>
            </a:extLst>
          </a:blip>
          <a:srcRect/>
          <a:stretch>
            <a:fillRect/>
          </a:stretch>
        </p:blipFill>
        <p:spPr bwMode="auto">
          <a:xfrm>
            <a:off x="7685088" y="177800"/>
            <a:ext cx="1260475" cy="10048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1314" name="Date Placeholder 3"/>
          <p:cNvSpPr>
            <a:spLocks noGrp="1"/>
          </p:cNvSpPr>
          <p:nvPr>
            <p:ph type="dt" sz="quarter" idx="10"/>
          </p:nvPr>
        </p:nvSpPr>
        <p:spPr>
          <a:noFill/>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fld id="{42809C3F-F245-4D07-BD47-517FAC825AAE}" type="datetime4">
              <a:rPr lang="en-GB" sz="1200" b="0">
                <a:solidFill>
                  <a:srgbClr val="A7A9AC"/>
                </a:solidFill>
              </a:rPr>
              <a:pPr/>
              <a:t>14 August 2013</a:t>
            </a:fld>
            <a:endParaRPr lang="en-GB" sz="1200" b="0">
              <a:solidFill>
                <a:srgbClr val="A7A9AC"/>
              </a:solidFill>
            </a:endParaRPr>
          </a:p>
        </p:txBody>
      </p:sp>
      <p:sp>
        <p:nvSpPr>
          <p:cNvPr id="141315" name="Slide Number Placeholder 4"/>
          <p:cNvSpPr>
            <a:spLocks noGrp="1"/>
          </p:cNvSpPr>
          <p:nvPr>
            <p:ph type="sldNum" sz="quarter" idx="11"/>
          </p:nvPr>
        </p:nvSpPr>
        <p:spPr>
          <a:noFill/>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fld id="{5A7A3FE8-1423-402A-9EFF-DD3B018AFB44}" type="slidenum">
              <a:rPr lang="en-GB" sz="1200" b="0">
                <a:solidFill>
                  <a:srgbClr val="A7A9AC"/>
                </a:solidFill>
              </a:rPr>
              <a:pPr/>
              <a:t>18</a:t>
            </a:fld>
            <a:endParaRPr lang="en-GB" sz="1200" b="0">
              <a:solidFill>
                <a:srgbClr val="A7A9AC"/>
              </a:solidFill>
            </a:endParaRPr>
          </a:p>
        </p:txBody>
      </p:sp>
      <p:sp>
        <p:nvSpPr>
          <p:cNvPr id="141316" name="Rectangle 2"/>
          <p:cNvSpPr>
            <a:spLocks noGrp="1" noChangeArrowheads="1"/>
          </p:cNvSpPr>
          <p:nvPr>
            <p:ph type="title"/>
          </p:nvPr>
        </p:nvSpPr>
        <p:spPr>
          <a:xfrm>
            <a:off x="203200" y="228600"/>
            <a:ext cx="8559800" cy="762000"/>
          </a:xfrm>
        </p:spPr>
        <p:txBody>
          <a:bodyPr/>
          <a:lstStyle/>
          <a:p>
            <a:pPr eaLnBrk="1" hangingPunct="1"/>
            <a:r>
              <a:rPr lang="en-GB" smtClean="0"/>
              <a:t>Identify your own communities</a:t>
            </a:r>
          </a:p>
        </p:txBody>
      </p:sp>
      <p:sp>
        <p:nvSpPr>
          <p:cNvPr id="769027" name="Rectangle 3"/>
          <p:cNvSpPr>
            <a:spLocks noGrp="1" noChangeArrowheads="1"/>
          </p:cNvSpPr>
          <p:nvPr>
            <p:ph type="body" idx="1"/>
          </p:nvPr>
        </p:nvSpPr>
        <p:spPr>
          <a:xfrm>
            <a:off x="468313" y="1052513"/>
            <a:ext cx="7772400" cy="4572000"/>
          </a:xfrm>
        </p:spPr>
        <p:txBody>
          <a:bodyPr/>
          <a:lstStyle/>
          <a:p>
            <a:pPr eaLnBrk="1" hangingPunct="1">
              <a:buFontTx/>
              <a:buNone/>
            </a:pPr>
            <a:r>
              <a:rPr lang="en-GB" b="1" dirty="0" smtClean="0"/>
              <a:t>Each person </a:t>
            </a:r>
            <a:r>
              <a:rPr lang="en-GB" b="1" dirty="0" smtClean="0">
                <a:solidFill>
                  <a:schemeClr val="accent2"/>
                </a:solidFill>
              </a:rPr>
              <a:t>INDIVIDUALLY</a:t>
            </a:r>
            <a:r>
              <a:rPr lang="en-GB" b="1" dirty="0" smtClean="0"/>
              <a:t> :</a:t>
            </a:r>
          </a:p>
          <a:p>
            <a:pPr lvl="1" eaLnBrk="1" hangingPunct="1"/>
            <a:r>
              <a:rPr lang="en-GB" sz="2000" dirty="0" smtClean="0"/>
              <a:t>Think of all the non-work communities you have been part of at some time or other</a:t>
            </a:r>
          </a:p>
          <a:p>
            <a:pPr eaLnBrk="1" hangingPunct="1">
              <a:buFontTx/>
              <a:buNone/>
            </a:pPr>
            <a:endParaRPr lang="en-GB" sz="2300" b="1" dirty="0" smtClean="0"/>
          </a:p>
          <a:p>
            <a:pPr eaLnBrk="1" hangingPunct="1">
              <a:buFontTx/>
              <a:buNone/>
            </a:pPr>
            <a:r>
              <a:rPr lang="en-GB" sz="2300" b="1" dirty="0" smtClean="0"/>
              <a:t>As a </a:t>
            </a:r>
            <a:r>
              <a:rPr lang="en-GB" sz="2300" b="1" dirty="0" smtClean="0">
                <a:solidFill>
                  <a:schemeClr val="accent2"/>
                </a:solidFill>
              </a:rPr>
              <a:t>GROUP</a:t>
            </a:r>
            <a:r>
              <a:rPr lang="en-GB" sz="2300" b="1" dirty="0" smtClean="0"/>
              <a:t>:</a:t>
            </a:r>
          </a:p>
          <a:p>
            <a:pPr lvl="1" eaLnBrk="1" hangingPunct="1"/>
            <a:r>
              <a:rPr lang="en-GB" sz="2000" dirty="0" smtClean="0"/>
              <a:t>……….</a:t>
            </a:r>
          </a:p>
        </p:txBody>
      </p:sp>
      <p:pic>
        <p:nvPicPr>
          <p:cNvPr id="141318"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685088" y="177800"/>
            <a:ext cx="1260475" cy="10048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76902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769027">
                                            <p:txEl>
                                              <p:pRg st="1" end="1"/>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769027">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76902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9027" grpId="0" build="p"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Date Placeholder 3"/>
          <p:cNvSpPr>
            <a:spLocks noGrp="1"/>
          </p:cNvSpPr>
          <p:nvPr>
            <p:ph type="dt" sz="quarter" idx="10"/>
          </p:nvPr>
        </p:nvSpPr>
        <p:spPr>
          <a:noFill/>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fld id="{EFF60FD5-2E15-4C87-AC8B-B35F6A8F45C2}" type="datetime4">
              <a:rPr lang="en-GB" sz="1200" b="0">
                <a:solidFill>
                  <a:srgbClr val="A7A9AC"/>
                </a:solidFill>
              </a:rPr>
              <a:pPr/>
              <a:t>14 August 2013</a:t>
            </a:fld>
            <a:endParaRPr lang="en-GB" sz="1200" b="0">
              <a:solidFill>
                <a:srgbClr val="A7A9AC"/>
              </a:solidFill>
            </a:endParaRPr>
          </a:p>
        </p:txBody>
      </p:sp>
      <p:sp>
        <p:nvSpPr>
          <p:cNvPr id="142339" name="Slide Number Placeholder 4"/>
          <p:cNvSpPr>
            <a:spLocks noGrp="1"/>
          </p:cNvSpPr>
          <p:nvPr>
            <p:ph type="sldNum" sz="quarter" idx="11"/>
          </p:nvPr>
        </p:nvSpPr>
        <p:spPr>
          <a:noFill/>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fld id="{4743DFCE-9EA7-4368-9818-6292EF0AB06C}" type="slidenum">
              <a:rPr lang="en-GB" sz="1200" b="0">
                <a:solidFill>
                  <a:srgbClr val="A7A9AC"/>
                </a:solidFill>
              </a:rPr>
              <a:pPr/>
              <a:t>19</a:t>
            </a:fld>
            <a:endParaRPr lang="en-GB" sz="1200" b="0">
              <a:solidFill>
                <a:srgbClr val="A7A9AC"/>
              </a:solidFill>
            </a:endParaRPr>
          </a:p>
        </p:txBody>
      </p:sp>
      <p:sp>
        <p:nvSpPr>
          <p:cNvPr id="142340" name="Rectangle 2"/>
          <p:cNvSpPr>
            <a:spLocks noGrp="1" noChangeArrowheads="1"/>
          </p:cNvSpPr>
          <p:nvPr>
            <p:ph type="title"/>
          </p:nvPr>
        </p:nvSpPr>
        <p:spPr>
          <a:xfrm>
            <a:off x="319088" y="188913"/>
            <a:ext cx="8213725" cy="801687"/>
          </a:xfrm>
        </p:spPr>
        <p:txBody>
          <a:bodyPr/>
          <a:lstStyle/>
          <a:p>
            <a:pPr eaLnBrk="1" hangingPunct="1"/>
            <a:r>
              <a:rPr lang="en-GB" smtClean="0"/>
              <a:t>What does it take to keep YOUR </a:t>
            </a:r>
            <a:br>
              <a:rPr lang="en-GB" smtClean="0"/>
            </a:br>
            <a:r>
              <a:rPr lang="en-GB" smtClean="0"/>
              <a:t>community going?</a:t>
            </a:r>
          </a:p>
        </p:txBody>
      </p:sp>
      <p:sp>
        <p:nvSpPr>
          <p:cNvPr id="142341" name="Rectangle 3"/>
          <p:cNvSpPr>
            <a:spLocks noGrp="1" noChangeArrowheads="1"/>
          </p:cNvSpPr>
          <p:nvPr>
            <p:ph type="body" idx="1"/>
          </p:nvPr>
        </p:nvSpPr>
        <p:spPr>
          <a:xfrm>
            <a:off x="304800" y="1052513"/>
            <a:ext cx="7772400" cy="4176712"/>
          </a:xfrm>
        </p:spPr>
        <p:txBody>
          <a:bodyPr/>
          <a:lstStyle/>
          <a:p>
            <a:pPr eaLnBrk="1" hangingPunct="1">
              <a:lnSpc>
                <a:spcPct val="90000"/>
              </a:lnSpc>
            </a:pPr>
            <a:r>
              <a:rPr lang="en-GB" sz="1800" b="1" smtClean="0"/>
              <a:t>Why do you belong to your community?</a:t>
            </a:r>
          </a:p>
          <a:p>
            <a:pPr lvl="1" eaLnBrk="1" hangingPunct="1">
              <a:lnSpc>
                <a:spcPct val="90000"/>
              </a:lnSpc>
            </a:pPr>
            <a:r>
              <a:rPr lang="en-GB" sz="1800" smtClean="0"/>
              <a:t>What did you enjoy about being a member?</a:t>
            </a:r>
          </a:p>
          <a:p>
            <a:pPr lvl="1" eaLnBrk="1" hangingPunct="1">
              <a:lnSpc>
                <a:spcPct val="90000"/>
              </a:lnSpc>
            </a:pPr>
            <a:r>
              <a:rPr lang="en-GB" sz="1800" smtClean="0"/>
              <a:t>What made them work?</a:t>
            </a:r>
          </a:p>
          <a:p>
            <a:pPr lvl="1" eaLnBrk="1" hangingPunct="1">
              <a:lnSpc>
                <a:spcPct val="90000"/>
              </a:lnSpc>
            </a:pPr>
            <a:r>
              <a:rPr lang="en-GB" sz="1800" smtClean="0"/>
              <a:t>Think about the things that it needs to keep going</a:t>
            </a:r>
          </a:p>
          <a:p>
            <a:pPr eaLnBrk="1" hangingPunct="1">
              <a:lnSpc>
                <a:spcPct val="90000"/>
              </a:lnSpc>
              <a:buFontTx/>
              <a:buNone/>
            </a:pPr>
            <a:endParaRPr lang="en-GB" sz="1800" smtClean="0"/>
          </a:p>
          <a:p>
            <a:pPr eaLnBrk="1" hangingPunct="1">
              <a:lnSpc>
                <a:spcPct val="90000"/>
              </a:lnSpc>
            </a:pPr>
            <a:r>
              <a:rPr lang="en-GB" sz="1800" b="1" smtClean="0"/>
              <a:t>Think about ‘Hard’ and ‘Soft’ things</a:t>
            </a:r>
            <a:r>
              <a:rPr lang="en-GB" sz="1800" smtClean="0"/>
              <a:t> and put them onto post-it notes, one per post-it, and transfer them onto the ‘Community Worksheet’</a:t>
            </a:r>
          </a:p>
          <a:p>
            <a:pPr lvl="1" eaLnBrk="1" hangingPunct="1">
              <a:lnSpc>
                <a:spcPct val="90000"/>
              </a:lnSpc>
            </a:pPr>
            <a:endParaRPr lang="en-GB" sz="1800" smtClean="0"/>
          </a:p>
          <a:p>
            <a:pPr eaLnBrk="1" hangingPunct="1">
              <a:lnSpc>
                <a:spcPct val="90000"/>
              </a:lnSpc>
            </a:pPr>
            <a:r>
              <a:rPr lang="en-GB" sz="1800" b="1" smtClean="0"/>
              <a:t>What is THE reason why you are (still) part of the community</a:t>
            </a:r>
          </a:p>
          <a:p>
            <a:pPr lvl="1" eaLnBrk="1" hangingPunct="1">
              <a:lnSpc>
                <a:spcPct val="90000"/>
              </a:lnSpc>
            </a:pPr>
            <a:r>
              <a:rPr lang="en-GB" sz="1800" smtClean="0"/>
              <a:t>Write it on a different coloured post it</a:t>
            </a:r>
          </a:p>
          <a:p>
            <a:pPr lvl="1" eaLnBrk="1" hangingPunct="1">
              <a:lnSpc>
                <a:spcPct val="90000"/>
              </a:lnSpc>
            </a:pPr>
            <a:r>
              <a:rPr lang="en-GB" sz="1800" smtClean="0"/>
              <a:t>Transfer it onto the ‘Member?’ box</a:t>
            </a:r>
          </a:p>
          <a:p>
            <a:pPr eaLnBrk="1" hangingPunct="1">
              <a:lnSpc>
                <a:spcPct val="90000"/>
              </a:lnSpc>
            </a:pPr>
            <a:r>
              <a:rPr lang="en-GB" sz="1800" b="1" smtClean="0"/>
              <a:t>What is THE reason why you are no longer part of the community</a:t>
            </a:r>
          </a:p>
          <a:p>
            <a:pPr lvl="1" eaLnBrk="1" hangingPunct="1">
              <a:lnSpc>
                <a:spcPct val="90000"/>
              </a:lnSpc>
            </a:pPr>
            <a:r>
              <a:rPr lang="en-GB" sz="1800" smtClean="0"/>
              <a:t>Write it on a different coloured post it</a:t>
            </a:r>
          </a:p>
          <a:p>
            <a:pPr lvl="1" eaLnBrk="1" hangingPunct="1">
              <a:lnSpc>
                <a:spcPct val="90000"/>
              </a:lnSpc>
            </a:pPr>
            <a:r>
              <a:rPr lang="en-GB" sz="1800" smtClean="0"/>
              <a:t>Transfer it onto the ‘Ex Member?’ box</a:t>
            </a:r>
          </a:p>
          <a:p>
            <a:pPr eaLnBrk="1" hangingPunct="1">
              <a:lnSpc>
                <a:spcPct val="90000"/>
              </a:lnSpc>
            </a:pPr>
            <a:endParaRPr lang="en-GB" sz="1800" smtClean="0"/>
          </a:p>
        </p:txBody>
      </p:sp>
      <p:pic>
        <p:nvPicPr>
          <p:cNvPr id="142342" name="Picture 5"/>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685088" y="177800"/>
            <a:ext cx="1260475" cy="10048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Date Placeholder 3"/>
          <p:cNvSpPr>
            <a:spLocks noGrp="1"/>
          </p:cNvSpPr>
          <p:nvPr>
            <p:ph type="dt" sz="quarter" idx="10"/>
          </p:nvPr>
        </p:nvSpPr>
        <p:spPr>
          <a:noFill/>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fld id="{D7065686-975D-45B6-9A00-B005BF3739C2}" type="datetime4">
              <a:rPr lang="en-GB" sz="1200" b="0">
                <a:solidFill>
                  <a:srgbClr val="A7A9AC"/>
                </a:solidFill>
              </a:rPr>
              <a:pPr/>
              <a:t>14 August 2013</a:t>
            </a:fld>
            <a:endParaRPr lang="en-GB" sz="1200" b="0">
              <a:solidFill>
                <a:srgbClr val="A7A9AC"/>
              </a:solidFill>
            </a:endParaRPr>
          </a:p>
        </p:txBody>
      </p:sp>
      <p:sp>
        <p:nvSpPr>
          <p:cNvPr id="12291" name="Slide Number Placeholder 4"/>
          <p:cNvSpPr>
            <a:spLocks noGrp="1"/>
          </p:cNvSpPr>
          <p:nvPr>
            <p:ph type="sldNum" sz="quarter" idx="11"/>
          </p:nvPr>
        </p:nvSpPr>
        <p:spPr>
          <a:noFill/>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fld id="{E6F8D219-BD73-40C6-90D7-599D2F7CF534}" type="slidenum">
              <a:rPr lang="en-GB" sz="1200" b="0">
                <a:solidFill>
                  <a:srgbClr val="A7A9AC"/>
                </a:solidFill>
              </a:rPr>
              <a:pPr/>
              <a:t>2</a:t>
            </a:fld>
            <a:endParaRPr lang="en-GB" sz="1200" b="0">
              <a:solidFill>
                <a:srgbClr val="A7A9AC"/>
              </a:solidFill>
            </a:endParaRPr>
          </a:p>
        </p:txBody>
      </p:sp>
      <p:sp>
        <p:nvSpPr>
          <p:cNvPr id="12292" name="Rectangle 2"/>
          <p:cNvSpPr>
            <a:spLocks noGrp="1" noChangeArrowheads="1"/>
          </p:cNvSpPr>
          <p:nvPr>
            <p:ph type="title"/>
          </p:nvPr>
        </p:nvSpPr>
        <p:spPr>
          <a:xfrm>
            <a:off x="369888" y="165100"/>
            <a:ext cx="7772400" cy="609600"/>
          </a:xfrm>
        </p:spPr>
        <p:txBody>
          <a:bodyPr/>
          <a:lstStyle/>
          <a:p>
            <a:pPr eaLnBrk="1" hangingPunct="1"/>
            <a:r>
              <a:rPr lang="en-GB" smtClean="0"/>
              <a:t>Knowledge Management at Sellafield</a:t>
            </a:r>
          </a:p>
        </p:txBody>
      </p:sp>
      <p:pic>
        <p:nvPicPr>
          <p:cNvPr id="12293" name="Picture 3" descr="mind gears_knowldedge management"/>
          <p:cNvPicPr>
            <a:picLocks noGrp="1" noChangeAspect="1" noChangeArrowheads="1"/>
          </p:cNvPicPr>
          <p:nvPr>
            <p:ph type="body" idx="1"/>
          </p:nvPr>
        </p:nvPicPr>
        <p:blipFill>
          <a:blip r:embed="rId2" cstate="print">
            <a:lum bright="30000" contrast="-48000"/>
            <a:extLst>
              <a:ext uri="{28A0092B-C50C-407E-A947-70E740481C1C}">
                <a14:useLocalDpi xmlns:a14="http://schemas.microsoft.com/office/drawing/2010/main" xmlns="" val="0"/>
              </a:ext>
            </a:extLst>
          </a:blip>
          <a:srcRect/>
          <a:stretch>
            <a:fillRect/>
          </a:stretch>
        </p:blipFill>
        <p:spPr>
          <a:xfrm>
            <a:off x="0" y="768350"/>
            <a:ext cx="4432300" cy="4432300"/>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2294" name="Text Box 4"/>
          <p:cNvSpPr txBox="1">
            <a:spLocks noChangeArrowheads="1"/>
          </p:cNvSpPr>
          <p:nvPr/>
        </p:nvSpPr>
        <p:spPr bwMode="auto">
          <a:xfrm>
            <a:off x="4559300" y="1219200"/>
            <a:ext cx="4381500" cy="2870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90000" tIns="46800" rIns="90000" bIns="46800">
            <a:spAutoFit/>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pPr algn="l" eaLnBrk="1" hangingPunct="1">
              <a:spcBef>
                <a:spcPct val="50000"/>
              </a:spcBef>
            </a:pPr>
            <a:r>
              <a:rPr lang="en-GB" sz="2600">
                <a:solidFill>
                  <a:srgbClr val="00529B"/>
                </a:solidFill>
              </a:rPr>
              <a:t>Having the right knowledge in the right place at the right time</a:t>
            </a:r>
          </a:p>
          <a:p>
            <a:pPr algn="l" eaLnBrk="1" hangingPunct="1">
              <a:spcBef>
                <a:spcPct val="50000"/>
              </a:spcBef>
            </a:pPr>
            <a:endParaRPr lang="en-GB" sz="2600">
              <a:solidFill>
                <a:srgbClr val="00529B"/>
              </a:solidFill>
            </a:endParaRPr>
          </a:p>
          <a:p>
            <a:pPr algn="l" eaLnBrk="1" hangingPunct="1">
              <a:spcBef>
                <a:spcPct val="50000"/>
              </a:spcBef>
            </a:pPr>
            <a:r>
              <a:rPr lang="en-GB" sz="2600">
                <a:solidFill>
                  <a:srgbClr val="00529B"/>
                </a:solidFill>
              </a:rPr>
              <a:t>Having an actionable plan to make this happen.</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Date Placeholder 3"/>
          <p:cNvSpPr>
            <a:spLocks noGrp="1"/>
          </p:cNvSpPr>
          <p:nvPr>
            <p:ph type="dt" sz="quarter" idx="10"/>
          </p:nvPr>
        </p:nvSpPr>
        <p:spPr>
          <a:noFill/>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fld id="{AFD7AFE9-1DDE-410C-AD77-CB96055EDFFF}" type="datetime4">
              <a:rPr lang="en-GB" sz="1200" b="0">
                <a:solidFill>
                  <a:srgbClr val="A7A9AC"/>
                </a:solidFill>
              </a:rPr>
              <a:pPr/>
              <a:t>14 August 2013</a:t>
            </a:fld>
            <a:endParaRPr lang="en-GB" sz="1200" b="0">
              <a:solidFill>
                <a:srgbClr val="A7A9AC"/>
              </a:solidFill>
            </a:endParaRPr>
          </a:p>
        </p:txBody>
      </p:sp>
      <p:sp>
        <p:nvSpPr>
          <p:cNvPr id="145411" name="Slide Number Placeholder 4"/>
          <p:cNvSpPr>
            <a:spLocks noGrp="1"/>
          </p:cNvSpPr>
          <p:nvPr>
            <p:ph type="sldNum" sz="quarter" idx="11"/>
          </p:nvPr>
        </p:nvSpPr>
        <p:spPr>
          <a:noFill/>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fld id="{2A0CB762-1AB7-4B0E-9D47-94738752ECA0}" type="slidenum">
              <a:rPr lang="en-GB" sz="1200" b="0">
                <a:solidFill>
                  <a:srgbClr val="A7A9AC"/>
                </a:solidFill>
              </a:rPr>
              <a:pPr/>
              <a:t>20</a:t>
            </a:fld>
            <a:endParaRPr lang="en-GB" sz="1200" b="0">
              <a:solidFill>
                <a:srgbClr val="A7A9AC"/>
              </a:solidFill>
            </a:endParaRPr>
          </a:p>
        </p:txBody>
      </p:sp>
      <p:sp>
        <p:nvSpPr>
          <p:cNvPr id="145412" name="Rectangle 2"/>
          <p:cNvSpPr>
            <a:spLocks noGrp="1" noChangeArrowheads="1"/>
          </p:cNvSpPr>
          <p:nvPr>
            <p:ph type="title"/>
          </p:nvPr>
        </p:nvSpPr>
        <p:spPr>
          <a:xfrm>
            <a:off x="323850" y="188913"/>
            <a:ext cx="8351838" cy="609600"/>
          </a:xfrm>
        </p:spPr>
        <p:txBody>
          <a:bodyPr/>
          <a:lstStyle/>
          <a:p>
            <a:pPr eaLnBrk="1" hangingPunct="1"/>
            <a:r>
              <a:rPr lang="en-US" smtClean="0"/>
              <a:t>The value of Communities to the Organisation</a:t>
            </a:r>
            <a:endParaRPr lang="en-GB" smtClean="0"/>
          </a:p>
        </p:txBody>
      </p:sp>
      <p:sp>
        <p:nvSpPr>
          <p:cNvPr id="145413" name="Rectangle 3"/>
          <p:cNvSpPr>
            <a:spLocks noGrp="1" noChangeArrowheads="1"/>
          </p:cNvSpPr>
          <p:nvPr>
            <p:ph type="body" idx="1"/>
          </p:nvPr>
        </p:nvSpPr>
        <p:spPr>
          <a:xfrm>
            <a:off x="250825" y="1052513"/>
            <a:ext cx="7772400" cy="4208462"/>
          </a:xfrm>
        </p:spPr>
        <p:txBody>
          <a:bodyPr/>
          <a:lstStyle/>
          <a:p>
            <a:pPr lvl="1" eaLnBrk="1" hangingPunct="1">
              <a:spcBef>
                <a:spcPct val="0"/>
              </a:spcBef>
            </a:pPr>
            <a:r>
              <a:rPr lang="en-US" sz="2800" smtClean="0">
                <a:solidFill>
                  <a:srgbClr val="000000"/>
                </a:solidFill>
              </a:rPr>
              <a:t>Access to expertise</a:t>
            </a:r>
          </a:p>
          <a:p>
            <a:pPr lvl="1" eaLnBrk="1" hangingPunct="1">
              <a:spcBef>
                <a:spcPct val="0"/>
              </a:spcBef>
            </a:pPr>
            <a:r>
              <a:rPr lang="en-US" sz="2800" smtClean="0">
                <a:solidFill>
                  <a:schemeClr val="accent2"/>
                </a:solidFill>
              </a:rPr>
              <a:t>They can start new lines of business</a:t>
            </a:r>
          </a:p>
          <a:p>
            <a:pPr lvl="1" eaLnBrk="1" hangingPunct="1">
              <a:spcBef>
                <a:spcPct val="0"/>
              </a:spcBef>
            </a:pPr>
            <a:r>
              <a:rPr lang="en-US" sz="2800" smtClean="0">
                <a:solidFill>
                  <a:srgbClr val="000000"/>
                </a:solidFill>
              </a:rPr>
              <a:t>They solve problems quickly</a:t>
            </a:r>
          </a:p>
          <a:p>
            <a:pPr lvl="1" eaLnBrk="1" hangingPunct="1">
              <a:spcBef>
                <a:spcPct val="0"/>
              </a:spcBef>
            </a:pPr>
            <a:r>
              <a:rPr lang="en-US" sz="2800" smtClean="0">
                <a:solidFill>
                  <a:schemeClr val="accent2"/>
                </a:solidFill>
              </a:rPr>
              <a:t>Enhance quality of decision making</a:t>
            </a:r>
          </a:p>
          <a:p>
            <a:pPr lvl="1" eaLnBrk="1" hangingPunct="1">
              <a:spcBef>
                <a:spcPct val="0"/>
              </a:spcBef>
            </a:pPr>
            <a:r>
              <a:rPr lang="en-US" sz="2800" smtClean="0">
                <a:solidFill>
                  <a:srgbClr val="000000"/>
                </a:solidFill>
              </a:rPr>
              <a:t>They transfer best practice, e.g. Chrysler</a:t>
            </a:r>
          </a:p>
          <a:p>
            <a:pPr lvl="1" eaLnBrk="1" hangingPunct="1">
              <a:spcBef>
                <a:spcPct val="0"/>
              </a:spcBef>
            </a:pPr>
            <a:r>
              <a:rPr lang="en-US" sz="2800" smtClean="0">
                <a:solidFill>
                  <a:schemeClr val="accent2"/>
                </a:solidFill>
              </a:rPr>
              <a:t>They develop professional skills, e.g. neurosurgeons</a:t>
            </a:r>
          </a:p>
          <a:p>
            <a:pPr lvl="1" eaLnBrk="1" hangingPunct="1">
              <a:spcBef>
                <a:spcPct val="0"/>
              </a:spcBef>
            </a:pPr>
            <a:r>
              <a:rPr lang="en-US" sz="2800" smtClean="0">
                <a:solidFill>
                  <a:srgbClr val="000000"/>
                </a:solidFill>
              </a:rPr>
              <a:t>They develop new approaches and tools</a:t>
            </a:r>
          </a:p>
          <a:p>
            <a:pPr lvl="1" eaLnBrk="1" hangingPunct="1">
              <a:spcBef>
                <a:spcPct val="0"/>
              </a:spcBef>
            </a:pPr>
            <a:r>
              <a:rPr lang="en-US" sz="2800" smtClean="0">
                <a:solidFill>
                  <a:schemeClr val="accent2"/>
                </a:solidFill>
              </a:rPr>
              <a:t>They help companies recruit and retain talent</a:t>
            </a:r>
          </a:p>
        </p:txBody>
      </p:sp>
      <p:sp>
        <p:nvSpPr>
          <p:cNvPr id="145414" name="Text Box 4"/>
          <p:cNvSpPr txBox="1">
            <a:spLocks noChangeArrowheads="1"/>
          </p:cNvSpPr>
          <p:nvPr/>
        </p:nvSpPr>
        <p:spPr bwMode="auto">
          <a:xfrm>
            <a:off x="7956550" y="0"/>
            <a:ext cx="1187450" cy="266700"/>
          </a:xfrm>
          <a:prstGeom prst="rect">
            <a:avLst/>
          </a:prstGeom>
          <a:noFill/>
          <a:ln>
            <a:noFill/>
          </a:ln>
          <a:effectLst/>
          <a:extLst>
            <a:ext uri="{909E8E84-426E-40DD-AFC4-6F175D3DCCD1}">
              <a14:hiddenFill xmlns:a14="http://schemas.microsoft.com/office/drawing/2010/main" xmlns="">
                <a:gradFill rotWithShape="1">
                  <a:gsLst>
                    <a:gs pos="0">
                      <a:srgbClr val="00CCFF">
                        <a:alpha val="85999"/>
                      </a:srgbClr>
                    </a:gs>
                    <a:gs pos="100000">
                      <a:srgbClr val="00637C">
                        <a:alpha val="76999"/>
                      </a:srgbClr>
                    </a:gs>
                  </a:gsLst>
                  <a:path path="shape">
                    <a:fillToRect l="50000" t="50000" r="50000" b="50000"/>
                  </a:path>
                </a:gradFill>
              </a14:hiddenFill>
            </a:ext>
            <a:ext uri="{91240B29-F687-4F45-9708-019B960494DF}">
              <a14:hiddenLine xmlns:a14="http://schemas.microsoft.com/office/drawing/2010/main" xmlns="" w="38100" algn="ctr">
                <a:solidFill>
                  <a:srgbClr val="003366"/>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18000" tIns="10800" rIns="18000" bIns="10800">
            <a:spAutoFit/>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pPr>
              <a:spcBef>
                <a:spcPct val="50000"/>
              </a:spcBef>
            </a:pPr>
            <a:endParaRPr lang="en-GB" sz="160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Date Placeholder 3"/>
          <p:cNvSpPr>
            <a:spLocks noGrp="1"/>
          </p:cNvSpPr>
          <p:nvPr>
            <p:ph type="dt" sz="quarter" idx="10"/>
          </p:nvPr>
        </p:nvSpPr>
        <p:spPr>
          <a:noFill/>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fld id="{39A07A39-98BC-42C4-8080-F44709B037D1}" type="datetime4">
              <a:rPr lang="en-GB" sz="1200" b="0">
                <a:solidFill>
                  <a:srgbClr val="A7A9AC"/>
                </a:solidFill>
              </a:rPr>
              <a:pPr/>
              <a:t>14 August 2013</a:t>
            </a:fld>
            <a:endParaRPr lang="en-GB" sz="1200" b="0">
              <a:solidFill>
                <a:srgbClr val="A7A9AC"/>
              </a:solidFill>
            </a:endParaRPr>
          </a:p>
        </p:txBody>
      </p:sp>
      <p:sp>
        <p:nvSpPr>
          <p:cNvPr id="146435" name="Slide Number Placeholder 4"/>
          <p:cNvSpPr>
            <a:spLocks noGrp="1"/>
          </p:cNvSpPr>
          <p:nvPr>
            <p:ph type="sldNum" sz="quarter" idx="11"/>
          </p:nvPr>
        </p:nvSpPr>
        <p:spPr>
          <a:noFill/>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fld id="{1238C8EC-0548-43BA-8B43-4DCF195A68D4}" type="slidenum">
              <a:rPr lang="en-GB" sz="1200" b="0">
                <a:solidFill>
                  <a:srgbClr val="A7A9AC"/>
                </a:solidFill>
              </a:rPr>
              <a:pPr/>
              <a:t>21</a:t>
            </a:fld>
            <a:endParaRPr lang="en-GB" sz="1200" b="0">
              <a:solidFill>
                <a:srgbClr val="A7A9AC"/>
              </a:solidFill>
            </a:endParaRPr>
          </a:p>
        </p:txBody>
      </p:sp>
      <p:pic>
        <p:nvPicPr>
          <p:cNvPr id="146436" name="Picture 2" descr="pf28"/>
          <p:cNvPicPr>
            <a:picLocks noGrp="1" noChangeAspect="1" noChangeArrowheads="1"/>
          </p:cNvPicPr>
          <p:nvPr>
            <p:ph idx="1"/>
          </p:nvPr>
        </p:nvPicPr>
        <p:blipFill>
          <a:blip r:embed="rId2" cstate="print">
            <a:extLst>
              <a:ext uri="{28A0092B-C50C-407E-A947-70E740481C1C}">
                <a14:useLocalDpi xmlns:a14="http://schemas.microsoft.com/office/drawing/2010/main" xmlns="" val="0"/>
              </a:ext>
            </a:extLst>
          </a:blip>
          <a:srcRect/>
          <a:stretch>
            <a:fillRect/>
          </a:stretch>
        </p:blipFill>
        <p:spPr>
          <a:xfrm>
            <a:off x="250825" y="2133600"/>
            <a:ext cx="2398713" cy="3311525"/>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46437" name="AutoShape 3"/>
          <p:cNvSpPr>
            <a:spLocks noChangeArrowheads="1"/>
          </p:cNvSpPr>
          <p:nvPr/>
        </p:nvSpPr>
        <p:spPr bwMode="auto">
          <a:xfrm>
            <a:off x="3390900" y="1222375"/>
            <a:ext cx="4852988" cy="2520950"/>
          </a:xfrm>
          <a:prstGeom prst="wedgeRoundRectCallout">
            <a:avLst>
              <a:gd name="adj1" fmla="val -78819"/>
              <a:gd name="adj2" fmla="val 41120"/>
              <a:gd name="adj3" fmla="val 16667"/>
            </a:avLst>
          </a:prstGeom>
          <a:solidFill>
            <a:srgbClr val="3366CC"/>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r>
              <a:rPr lang="en-GB" sz="2400" b="0" i="1">
                <a:solidFill>
                  <a:schemeClr val="bg1"/>
                </a:solidFill>
              </a:rPr>
              <a:t>‘Communities are the cornerstone of improved knowledge and information management arrangements across the site.  </a:t>
            </a:r>
          </a:p>
        </p:txBody>
      </p:sp>
      <p:sp>
        <p:nvSpPr>
          <p:cNvPr id="146438" name="Text Box 4"/>
          <p:cNvSpPr txBox="1">
            <a:spLocks noChangeArrowheads="1"/>
          </p:cNvSpPr>
          <p:nvPr/>
        </p:nvSpPr>
        <p:spPr bwMode="auto">
          <a:xfrm>
            <a:off x="3492500" y="4005263"/>
            <a:ext cx="5329238" cy="366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pPr algn="r">
              <a:spcBef>
                <a:spcPct val="50000"/>
              </a:spcBef>
            </a:pPr>
            <a:r>
              <a:rPr lang="en-GB" sz="1800"/>
              <a:t>Paul Foster: (Chief Knowledge Officer)</a:t>
            </a:r>
          </a:p>
        </p:txBody>
      </p:sp>
      <p:sp>
        <p:nvSpPr>
          <p:cNvPr id="146439" name="Rectangle 5"/>
          <p:cNvSpPr>
            <a:spLocks noGrp="1" noChangeArrowheads="1"/>
          </p:cNvSpPr>
          <p:nvPr>
            <p:ph type="title"/>
          </p:nvPr>
        </p:nvSpPr>
        <p:spPr>
          <a:xfrm>
            <a:off x="179388" y="333375"/>
            <a:ext cx="8351837" cy="609600"/>
          </a:xfrm>
          <a:noFill/>
        </p:spPr>
        <p:txBody>
          <a:bodyPr/>
          <a:lstStyle/>
          <a:p>
            <a:pPr eaLnBrk="1" hangingPunct="1"/>
            <a:r>
              <a:rPr lang="en-US" smtClean="0"/>
              <a:t>The value of Communities to this Organisation</a:t>
            </a:r>
            <a:endParaRPr lang="en-GB"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Date Placeholder 3"/>
          <p:cNvSpPr>
            <a:spLocks noGrp="1"/>
          </p:cNvSpPr>
          <p:nvPr>
            <p:ph type="dt" sz="quarter" idx="10"/>
          </p:nvPr>
        </p:nvSpPr>
        <p:spPr>
          <a:noFill/>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fld id="{BC5A0D4D-389A-42A7-8A37-87E00AE455FA}" type="datetime4">
              <a:rPr lang="en-GB" sz="1200" b="0">
                <a:solidFill>
                  <a:srgbClr val="A7A9AC"/>
                </a:solidFill>
              </a:rPr>
              <a:pPr/>
              <a:t>14 August 2013</a:t>
            </a:fld>
            <a:endParaRPr lang="en-GB" sz="1200" b="0">
              <a:solidFill>
                <a:srgbClr val="A7A9AC"/>
              </a:solidFill>
            </a:endParaRPr>
          </a:p>
        </p:txBody>
      </p:sp>
      <p:sp>
        <p:nvSpPr>
          <p:cNvPr id="148483" name="Slide Number Placeholder 4"/>
          <p:cNvSpPr>
            <a:spLocks noGrp="1"/>
          </p:cNvSpPr>
          <p:nvPr>
            <p:ph type="sldNum" sz="quarter" idx="11"/>
          </p:nvPr>
        </p:nvSpPr>
        <p:spPr>
          <a:noFill/>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fld id="{7680C852-DBA5-4D86-A7FE-2CFD31657375}" type="slidenum">
              <a:rPr lang="en-GB" sz="1200" b="0">
                <a:solidFill>
                  <a:srgbClr val="A7A9AC"/>
                </a:solidFill>
              </a:rPr>
              <a:pPr/>
              <a:t>22</a:t>
            </a:fld>
            <a:endParaRPr lang="en-GB" sz="1200" b="0">
              <a:solidFill>
                <a:srgbClr val="A7A9AC"/>
              </a:solidFill>
            </a:endParaRPr>
          </a:p>
        </p:txBody>
      </p:sp>
      <p:sp>
        <p:nvSpPr>
          <p:cNvPr id="148484" name="Rectangle 2"/>
          <p:cNvSpPr>
            <a:spLocks noGrp="1" noChangeArrowheads="1"/>
          </p:cNvSpPr>
          <p:nvPr>
            <p:ph type="title"/>
          </p:nvPr>
        </p:nvSpPr>
        <p:spPr/>
        <p:txBody>
          <a:bodyPr/>
          <a:lstStyle/>
          <a:p>
            <a:pPr eaLnBrk="1" hangingPunct="1"/>
            <a:r>
              <a:rPr lang="en-US" smtClean="0"/>
              <a:t>The value of Communities to the Individual</a:t>
            </a:r>
            <a:endParaRPr lang="en-GB" smtClean="0"/>
          </a:p>
        </p:txBody>
      </p:sp>
      <p:sp>
        <p:nvSpPr>
          <p:cNvPr id="148485" name="Rectangle 3"/>
          <p:cNvSpPr>
            <a:spLocks noGrp="1" noChangeArrowheads="1"/>
          </p:cNvSpPr>
          <p:nvPr>
            <p:ph type="body" idx="1"/>
          </p:nvPr>
        </p:nvSpPr>
        <p:spPr>
          <a:xfrm>
            <a:off x="304800" y="1052513"/>
            <a:ext cx="7772400" cy="4032250"/>
          </a:xfrm>
        </p:spPr>
        <p:txBody>
          <a:bodyPr/>
          <a:lstStyle/>
          <a:p>
            <a:pPr lvl="1" eaLnBrk="1" hangingPunct="1">
              <a:spcBef>
                <a:spcPct val="0"/>
              </a:spcBef>
            </a:pPr>
            <a:r>
              <a:rPr lang="en-GB" sz="2400" b="1" smtClean="0">
                <a:solidFill>
                  <a:srgbClr val="000000"/>
                </a:solidFill>
              </a:rPr>
              <a:t>Improve  experience of work, more meaningful participation</a:t>
            </a:r>
          </a:p>
          <a:p>
            <a:pPr lvl="1" eaLnBrk="1" hangingPunct="1">
              <a:spcBef>
                <a:spcPct val="0"/>
              </a:spcBef>
            </a:pPr>
            <a:r>
              <a:rPr lang="en-GB" sz="2400" b="1" smtClean="0">
                <a:solidFill>
                  <a:schemeClr val="accent2"/>
                </a:solidFill>
              </a:rPr>
              <a:t>Foster professional development and enhanced professional reputation</a:t>
            </a:r>
          </a:p>
          <a:p>
            <a:pPr lvl="1" eaLnBrk="1" hangingPunct="1">
              <a:spcBef>
                <a:spcPct val="0"/>
              </a:spcBef>
            </a:pPr>
            <a:r>
              <a:rPr lang="en-GB" sz="2400" b="1" smtClean="0">
                <a:solidFill>
                  <a:srgbClr val="000000"/>
                </a:solidFill>
              </a:rPr>
              <a:t>Forum for expanding skills and expertise</a:t>
            </a:r>
          </a:p>
          <a:p>
            <a:pPr lvl="1" eaLnBrk="1" hangingPunct="1">
              <a:spcBef>
                <a:spcPct val="0"/>
              </a:spcBef>
            </a:pPr>
            <a:r>
              <a:rPr lang="en-GB" sz="2400" b="1" smtClean="0">
                <a:solidFill>
                  <a:schemeClr val="accent2"/>
                </a:solidFill>
              </a:rPr>
              <a:t>Network for keeping abreast of a field</a:t>
            </a:r>
          </a:p>
          <a:p>
            <a:pPr lvl="1" eaLnBrk="1" hangingPunct="1">
              <a:spcBef>
                <a:spcPct val="0"/>
              </a:spcBef>
            </a:pPr>
            <a:r>
              <a:rPr lang="en-GB" sz="2400" b="1" smtClean="0">
                <a:solidFill>
                  <a:srgbClr val="000000"/>
                </a:solidFill>
              </a:rPr>
              <a:t>Increase marketability and employability</a:t>
            </a:r>
          </a:p>
          <a:p>
            <a:pPr lvl="1" eaLnBrk="1" hangingPunct="1">
              <a:spcBef>
                <a:spcPct val="0"/>
              </a:spcBef>
            </a:pPr>
            <a:r>
              <a:rPr lang="en-GB" sz="2400" b="1" smtClean="0">
                <a:solidFill>
                  <a:schemeClr val="accent2"/>
                </a:solidFill>
              </a:rPr>
              <a:t>Strong sense of professional identity and sense of belonging</a:t>
            </a:r>
            <a:endParaRPr lang="en-US" sz="2400" b="1" smtClean="0">
              <a:solidFill>
                <a:schemeClr val="accent2"/>
              </a:solidFill>
            </a:endParaRPr>
          </a:p>
          <a:p>
            <a:pPr lvl="1" eaLnBrk="1" hangingPunct="1">
              <a:spcBef>
                <a:spcPct val="0"/>
              </a:spcBef>
            </a:pPr>
            <a:endParaRPr lang="en-US" sz="2400" b="1" smtClean="0">
              <a:solidFill>
                <a:schemeClr val="accent2"/>
              </a:solidFill>
            </a:endParaRPr>
          </a:p>
        </p:txBody>
      </p:sp>
      <p:sp>
        <p:nvSpPr>
          <p:cNvPr id="148486" name="Text Box 4"/>
          <p:cNvSpPr txBox="1">
            <a:spLocks noChangeArrowheads="1"/>
          </p:cNvSpPr>
          <p:nvPr/>
        </p:nvSpPr>
        <p:spPr bwMode="auto">
          <a:xfrm>
            <a:off x="8027988" y="0"/>
            <a:ext cx="1116012" cy="266700"/>
          </a:xfrm>
          <a:prstGeom prst="rect">
            <a:avLst/>
          </a:prstGeom>
          <a:noFill/>
          <a:ln>
            <a:noFill/>
          </a:ln>
          <a:effectLst/>
          <a:extLst>
            <a:ext uri="{909E8E84-426E-40DD-AFC4-6F175D3DCCD1}">
              <a14:hiddenFill xmlns:a14="http://schemas.microsoft.com/office/drawing/2010/main" xmlns="">
                <a:gradFill rotWithShape="1">
                  <a:gsLst>
                    <a:gs pos="0">
                      <a:srgbClr val="00CCFF">
                        <a:alpha val="85999"/>
                      </a:srgbClr>
                    </a:gs>
                    <a:gs pos="100000">
                      <a:srgbClr val="00637C">
                        <a:alpha val="76999"/>
                      </a:srgbClr>
                    </a:gs>
                  </a:gsLst>
                  <a:path path="shape">
                    <a:fillToRect l="50000" t="50000" r="50000" b="50000"/>
                  </a:path>
                </a:gradFill>
              </a14:hiddenFill>
            </a:ext>
            <a:ext uri="{91240B29-F687-4F45-9708-019B960494DF}">
              <a14:hiddenLine xmlns:a14="http://schemas.microsoft.com/office/drawing/2010/main" xmlns="" w="38100" algn="ctr">
                <a:solidFill>
                  <a:srgbClr val="003366"/>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18000" tIns="10800" rIns="18000" bIns="10800">
            <a:spAutoFit/>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pPr>
              <a:spcBef>
                <a:spcPct val="50000"/>
              </a:spcBef>
            </a:pPr>
            <a:r>
              <a:rPr lang="en-GB" sz="1600"/>
              <a:t>HM</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Footer Placeholder 2"/>
          <p:cNvSpPr>
            <a:spLocks noGrp="1"/>
          </p:cNvSpPr>
          <p:nvPr>
            <p:ph type="ftr" sz="quarter" idx="10"/>
          </p:nvPr>
        </p:nvSpPr>
        <p:spPr>
          <a:noFill/>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50000"/>
              </a:spcBef>
              <a:spcAft>
                <a:spcPct val="0"/>
              </a:spcAft>
              <a:buFont typeface="Wingdings" pitchFamily="2" charset="2"/>
              <a:defRPr>
                <a:solidFill>
                  <a:schemeClr val="tx1"/>
                </a:solidFill>
                <a:latin typeface="Arial" pitchFamily="34" charset="0"/>
              </a:defRPr>
            </a:lvl6pPr>
            <a:lvl7pPr marL="2971800" indent="-228600" eaLnBrk="0" fontAlgn="base" hangingPunct="0">
              <a:spcBef>
                <a:spcPct val="50000"/>
              </a:spcBef>
              <a:spcAft>
                <a:spcPct val="0"/>
              </a:spcAft>
              <a:buFont typeface="Wingdings" pitchFamily="2" charset="2"/>
              <a:defRPr>
                <a:solidFill>
                  <a:schemeClr val="tx1"/>
                </a:solidFill>
                <a:latin typeface="Arial" pitchFamily="34" charset="0"/>
              </a:defRPr>
            </a:lvl7pPr>
            <a:lvl8pPr marL="3429000" indent="-228600" eaLnBrk="0" fontAlgn="base" hangingPunct="0">
              <a:spcBef>
                <a:spcPct val="50000"/>
              </a:spcBef>
              <a:spcAft>
                <a:spcPct val="0"/>
              </a:spcAft>
              <a:buFont typeface="Wingdings" pitchFamily="2" charset="2"/>
              <a:defRPr>
                <a:solidFill>
                  <a:schemeClr val="tx1"/>
                </a:solidFill>
                <a:latin typeface="Arial" pitchFamily="34" charset="0"/>
              </a:defRPr>
            </a:lvl8pPr>
            <a:lvl9pPr marL="3886200" indent="-228600" eaLnBrk="0" fontAlgn="base" hangingPunct="0">
              <a:spcBef>
                <a:spcPct val="50000"/>
              </a:spcBef>
              <a:spcAft>
                <a:spcPct val="0"/>
              </a:spcAft>
              <a:buFont typeface="Wingdings" pitchFamily="2" charset="2"/>
              <a:defRPr>
                <a:solidFill>
                  <a:schemeClr val="tx1"/>
                </a:solidFill>
                <a:latin typeface="Arial" pitchFamily="34" charset="0"/>
              </a:defRPr>
            </a:lvl9pPr>
          </a:lstStyle>
          <a:p>
            <a:r>
              <a:rPr lang="en-GB">
                <a:solidFill>
                  <a:srgbClr val="666666"/>
                </a:solidFill>
              </a:rPr>
              <a:t>© 2006 CIBIT</a:t>
            </a:r>
          </a:p>
        </p:txBody>
      </p:sp>
      <p:sp>
        <p:nvSpPr>
          <p:cNvPr id="20483" name="Slide Number Placeholder 3"/>
          <p:cNvSpPr>
            <a:spLocks noGrp="1"/>
          </p:cNvSpPr>
          <p:nvPr>
            <p:ph type="sldNum" sz="quarter" idx="11"/>
          </p:nvPr>
        </p:nvSpPr>
        <p:spPr>
          <a:noFill/>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50000"/>
              </a:spcBef>
              <a:spcAft>
                <a:spcPct val="0"/>
              </a:spcAft>
              <a:buFont typeface="Wingdings" pitchFamily="2" charset="2"/>
              <a:defRPr>
                <a:solidFill>
                  <a:schemeClr val="tx1"/>
                </a:solidFill>
                <a:latin typeface="Arial" pitchFamily="34" charset="0"/>
              </a:defRPr>
            </a:lvl6pPr>
            <a:lvl7pPr marL="2971800" indent="-228600" eaLnBrk="0" fontAlgn="base" hangingPunct="0">
              <a:spcBef>
                <a:spcPct val="50000"/>
              </a:spcBef>
              <a:spcAft>
                <a:spcPct val="0"/>
              </a:spcAft>
              <a:buFont typeface="Wingdings" pitchFamily="2" charset="2"/>
              <a:defRPr>
                <a:solidFill>
                  <a:schemeClr val="tx1"/>
                </a:solidFill>
                <a:latin typeface="Arial" pitchFamily="34" charset="0"/>
              </a:defRPr>
            </a:lvl7pPr>
            <a:lvl8pPr marL="3429000" indent="-228600" eaLnBrk="0" fontAlgn="base" hangingPunct="0">
              <a:spcBef>
                <a:spcPct val="50000"/>
              </a:spcBef>
              <a:spcAft>
                <a:spcPct val="0"/>
              </a:spcAft>
              <a:buFont typeface="Wingdings" pitchFamily="2" charset="2"/>
              <a:defRPr>
                <a:solidFill>
                  <a:schemeClr val="tx1"/>
                </a:solidFill>
                <a:latin typeface="Arial" pitchFamily="34" charset="0"/>
              </a:defRPr>
            </a:lvl8pPr>
            <a:lvl9pPr marL="3886200" indent="-228600" eaLnBrk="0" fontAlgn="base" hangingPunct="0">
              <a:spcBef>
                <a:spcPct val="50000"/>
              </a:spcBef>
              <a:spcAft>
                <a:spcPct val="0"/>
              </a:spcAft>
              <a:buFont typeface="Wingdings" pitchFamily="2" charset="2"/>
              <a:defRPr>
                <a:solidFill>
                  <a:schemeClr val="tx1"/>
                </a:solidFill>
                <a:latin typeface="Arial" pitchFamily="34" charset="0"/>
              </a:defRPr>
            </a:lvl9pPr>
          </a:lstStyle>
          <a:p>
            <a:r>
              <a:rPr lang="en-GB">
                <a:solidFill>
                  <a:srgbClr val="666666"/>
                </a:solidFill>
              </a:rPr>
              <a:t> Slide </a:t>
            </a:r>
            <a:fld id="{66058CBD-095D-4E13-A7CF-9FB467D48E0A}" type="slidenum">
              <a:rPr lang="en-GB">
                <a:solidFill>
                  <a:srgbClr val="666666"/>
                </a:solidFill>
              </a:rPr>
              <a:pPr/>
              <a:t>23</a:t>
            </a:fld>
            <a:endParaRPr lang="en-GB">
              <a:solidFill>
                <a:srgbClr val="666666"/>
              </a:solidFill>
            </a:endParaRPr>
          </a:p>
        </p:txBody>
      </p:sp>
      <p:sp>
        <p:nvSpPr>
          <p:cNvPr id="20484" name="Rectangle 1026"/>
          <p:cNvSpPr>
            <a:spLocks noGrp="1" noChangeArrowheads="1"/>
          </p:cNvSpPr>
          <p:nvPr>
            <p:ph type="title"/>
          </p:nvPr>
        </p:nvSpPr>
        <p:spPr>
          <a:xfrm>
            <a:off x="685800" y="0"/>
            <a:ext cx="7772400" cy="890588"/>
          </a:xfrm>
        </p:spPr>
        <p:txBody>
          <a:bodyPr/>
          <a:lstStyle/>
          <a:p>
            <a:pPr eaLnBrk="1" hangingPunct="1"/>
            <a:r>
              <a:rPr lang="en-GB" smtClean="0"/>
              <a:t>Communities are and are not….</a:t>
            </a:r>
          </a:p>
        </p:txBody>
      </p:sp>
      <p:graphicFrame>
        <p:nvGraphicFramePr>
          <p:cNvPr id="62506" name="Group 1066"/>
          <p:cNvGraphicFramePr>
            <a:graphicFrameLocks noGrp="1"/>
          </p:cNvGraphicFramePr>
          <p:nvPr>
            <p:extLst>
              <p:ext uri="{D42A27DB-BD31-4B8C-83A1-F6EECF244321}">
                <p14:modId xmlns:p14="http://schemas.microsoft.com/office/powerpoint/2010/main" xmlns="" val="3960766811"/>
              </p:ext>
            </p:extLst>
          </p:nvPr>
        </p:nvGraphicFramePr>
        <p:xfrm>
          <a:off x="0" y="647700"/>
          <a:ext cx="9017000" cy="4902883"/>
        </p:xfrm>
        <a:graphic>
          <a:graphicData uri="http://schemas.openxmlformats.org/drawingml/2006/table">
            <a:tbl>
              <a:tblPr/>
              <a:tblGrid>
                <a:gridCol w="1623060"/>
                <a:gridCol w="2254250"/>
                <a:gridCol w="1623060"/>
                <a:gridCol w="1713230"/>
                <a:gridCol w="1803400"/>
              </a:tblGrid>
              <a:tr h="457776">
                <a:tc>
                  <a:txBody>
                    <a:bodyPr/>
                    <a:lstStyle/>
                    <a:p>
                      <a:pPr marL="0" marR="0" lvl="0" indent="0" algn="l" defTabSz="914400" rtl="0" eaLnBrk="1" fontAlgn="base" latinLnBrk="0" hangingPunct="1">
                        <a:lnSpc>
                          <a:spcPct val="100000"/>
                        </a:lnSpc>
                        <a:spcBef>
                          <a:spcPct val="40000"/>
                        </a:spcBef>
                        <a:spcAft>
                          <a:spcPct val="20000"/>
                        </a:spcAft>
                        <a:buClr>
                          <a:srgbClr val="0434B1"/>
                        </a:buClr>
                        <a:buSzPct val="80000"/>
                        <a:buFont typeface="Wingdings" pitchFamily="2" charset="2"/>
                        <a:buNone/>
                        <a:tabLst/>
                      </a:pPr>
                      <a:r>
                        <a:rPr kumimoji="0" lang="en-US" sz="1400" b="0" i="0" u="none" strike="noStrike" cap="none" normalizeH="0" baseline="0" dirty="0" smtClean="0">
                          <a:ln>
                            <a:noFill/>
                          </a:ln>
                          <a:solidFill>
                            <a:srgbClr val="000000"/>
                          </a:solidFill>
                          <a:effectLst/>
                          <a:latin typeface="Arial" charset="0"/>
                        </a:rPr>
                        <a:t>Group type</a:t>
                      </a:r>
                    </a:p>
                  </a:txBody>
                  <a:tcPr marL="92075" marR="92075" marT="46032" marB="4603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40000"/>
                        </a:spcBef>
                        <a:spcAft>
                          <a:spcPct val="20000"/>
                        </a:spcAft>
                        <a:buClr>
                          <a:srgbClr val="0434B1"/>
                        </a:buClr>
                        <a:buSzPct val="80000"/>
                        <a:buFont typeface="Wingdings" pitchFamily="2" charset="2"/>
                        <a:buNone/>
                        <a:tabLst/>
                      </a:pPr>
                      <a:r>
                        <a:rPr kumimoji="0" lang="en-GB" sz="1400" b="0" i="0" u="none" strike="noStrike" cap="none" normalizeH="0" baseline="0" smtClean="0">
                          <a:ln>
                            <a:noFill/>
                          </a:ln>
                          <a:solidFill>
                            <a:srgbClr val="003399"/>
                          </a:solidFill>
                          <a:effectLst/>
                          <a:latin typeface="Arial Rounded MT Bold" pitchFamily="34" charset="0"/>
                        </a:rPr>
                        <a:t>The purpose?</a:t>
                      </a:r>
                      <a:endParaRPr kumimoji="0" lang="en-US" sz="1400" b="0" i="0" u="none" strike="noStrike" cap="none" normalizeH="0" baseline="0" smtClean="0">
                        <a:ln>
                          <a:noFill/>
                        </a:ln>
                        <a:solidFill>
                          <a:srgbClr val="003399"/>
                        </a:solidFill>
                        <a:effectLst/>
                        <a:latin typeface="Arial Rounded MT Bold" pitchFamily="34" charset="0"/>
                      </a:endParaRPr>
                    </a:p>
                  </a:txBody>
                  <a:tcPr marL="92075" marR="92075" marT="46032" marB="460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40000"/>
                        </a:spcBef>
                        <a:spcAft>
                          <a:spcPct val="20000"/>
                        </a:spcAft>
                        <a:buClr>
                          <a:srgbClr val="0434B1"/>
                        </a:buClr>
                        <a:buSzPct val="80000"/>
                        <a:buFont typeface="Wingdings" pitchFamily="2" charset="2"/>
                        <a:buNone/>
                        <a:tabLst/>
                      </a:pPr>
                      <a:r>
                        <a:rPr kumimoji="0" lang="en-GB" sz="1400" b="0" i="0" u="none" strike="noStrike" cap="none" normalizeH="0" baseline="0" smtClean="0">
                          <a:ln>
                            <a:noFill/>
                          </a:ln>
                          <a:solidFill>
                            <a:srgbClr val="003399"/>
                          </a:solidFill>
                          <a:effectLst/>
                          <a:latin typeface="Arial Rounded MT Bold" pitchFamily="34" charset="0"/>
                        </a:rPr>
                        <a:t>Who belongs?</a:t>
                      </a:r>
                      <a:endParaRPr kumimoji="0" lang="en-US" sz="1400" b="0" i="0" u="none" strike="noStrike" cap="none" normalizeH="0" baseline="0" smtClean="0">
                        <a:ln>
                          <a:noFill/>
                        </a:ln>
                        <a:solidFill>
                          <a:srgbClr val="003399"/>
                        </a:solidFill>
                        <a:effectLst/>
                        <a:latin typeface="Arial Rounded MT Bold" pitchFamily="34" charset="0"/>
                      </a:endParaRPr>
                    </a:p>
                  </a:txBody>
                  <a:tcPr marL="92075" marR="92075" marT="46032" marB="460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40000"/>
                        </a:spcBef>
                        <a:spcAft>
                          <a:spcPct val="20000"/>
                        </a:spcAft>
                        <a:buClr>
                          <a:srgbClr val="0434B1"/>
                        </a:buClr>
                        <a:buSzPct val="80000"/>
                        <a:buFont typeface="Wingdings" pitchFamily="2" charset="2"/>
                        <a:buNone/>
                        <a:tabLst/>
                      </a:pPr>
                      <a:r>
                        <a:rPr kumimoji="0" lang="en-GB" sz="1400" b="0" i="0" u="none" strike="noStrike" cap="none" normalizeH="0" baseline="0" smtClean="0">
                          <a:ln>
                            <a:noFill/>
                          </a:ln>
                          <a:solidFill>
                            <a:srgbClr val="003399"/>
                          </a:solidFill>
                          <a:effectLst/>
                          <a:latin typeface="Arial Rounded MT Bold" pitchFamily="34" charset="0"/>
                        </a:rPr>
                        <a:t>What holds it together?</a:t>
                      </a:r>
                      <a:endParaRPr kumimoji="0" lang="en-US" sz="1400" b="0" i="0" u="none" strike="noStrike" cap="none" normalizeH="0" baseline="0" smtClean="0">
                        <a:ln>
                          <a:noFill/>
                        </a:ln>
                        <a:solidFill>
                          <a:srgbClr val="003399"/>
                        </a:solidFill>
                        <a:effectLst/>
                        <a:latin typeface="Arial Rounded MT Bold" pitchFamily="34" charset="0"/>
                      </a:endParaRPr>
                    </a:p>
                  </a:txBody>
                  <a:tcPr marL="92075" marR="92075" marT="46032" marB="460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40000"/>
                        </a:spcBef>
                        <a:spcAft>
                          <a:spcPct val="20000"/>
                        </a:spcAft>
                        <a:buClr>
                          <a:srgbClr val="0434B1"/>
                        </a:buClr>
                        <a:buSzPct val="80000"/>
                        <a:buFont typeface="Wingdings" pitchFamily="2" charset="2"/>
                        <a:buNone/>
                        <a:tabLst/>
                      </a:pPr>
                      <a:r>
                        <a:rPr kumimoji="0" lang="en-GB" sz="1400" b="0" i="0" u="none" strike="noStrike" cap="none" normalizeH="0" baseline="0" smtClean="0">
                          <a:ln>
                            <a:noFill/>
                          </a:ln>
                          <a:solidFill>
                            <a:srgbClr val="003399"/>
                          </a:solidFill>
                          <a:effectLst/>
                          <a:latin typeface="Arial Rounded MT Bold" pitchFamily="34" charset="0"/>
                        </a:rPr>
                        <a:t>How long does it last?</a:t>
                      </a:r>
                      <a:endParaRPr kumimoji="0" lang="en-US" sz="1400" b="0" i="0" u="none" strike="noStrike" cap="none" normalizeH="0" baseline="0" smtClean="0">
                        <a:ln>
                          <a:noFill/>
                        </a:ln>
                        <a:solidFill>
                          <a:srgbClr val="003399"/>
                        </a:solidFill>
                        <a:effectLst/>
                        <a:latin typeface="Arial Rounded MT Bold" pitchFamily="34" charset="0"/>
                      </a:endParaRPr>
                    </a:p>
                  </a:txBody>
                  <a:tcPr marL="92075" marR="92075" marT="46032" marB="4603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66658">
                <a:tc>
                  <a:txBody>
                    <a:bodyPr/>
                    <a:lstStyle/>
                    <a:p>
                      <a:pPr marL="0" marR="0" lvl="0" indent="0" algn="l" defTabSz="914400" rtl="0" eaLnBrk="1" fontAlgn="base" latinLnBrk="0" hangingPunct="1">
                        <a:lnSpc>
                          <a:spcPct val="100000"/>
                        </a:lnSpc>
                        <a:spcBef>
                          <a:spcPct val="40000"/>
                        </a:spcBef>
                        <a:spcAft>
                          <a:spcPct val="20000"/>
                        </a:spcAft>
                        <a:buClr>
                          <a:srgbClr val="0434B1"/>
                        </a:buClr>
                        <a:buSzPct val="80000"/>
                        <a:buFont typeface="Wingdings" pitchFamily="2" charset="2"/>
                        <a:buNone/>
                        <a:tabLst/>
                      </a:pPr>
                      <a:r>
                        <a:rPr kumimoji="0" lang="en-GB" sz="1400" b="0" i="0" u="none" strike="noStrike" cap="none" normalizeH="0" baseline="0" smtClean="0">
                          <a:ln>
                            <a:noFill/>
                          </a:ln>
                          <a:solidFill>
                            <a:srgbClr val="003399"/>
                          </a:solidFill>
                          <a:effectLst/>
                          <a:latin typeface="Arial Rounded MT Bold" pitchFamily="34" charset="0"/>
                        </a:rPr>
                        <a:t>Community of practice</a:t>
                      </a:r>
                      <a:endParaRPr kumimoji="0" lang="en-US" sz="1400" b="0" i="0" u="none" strike="noStrike" cap="none" normalizeH="0" baseline="0" smtClean="0">
                        <a:ln>
                          <a:noFill/>
                        </a:ln>
                        <a:solidFill>
                          <a:srgbClr val="003399"/>
                        </a:solidFill>
                        <a:effectLst/>
                        <a:latin typeface="Arial Rounded MT Bold" pitchFamily="34" charset="0"/>
                      </a:endParaRPr>
                    </a:p>
                  </a:txBody>
                  <a:tcPr marL="92075" marR="92075" marT="46032" marB="4603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40000"/>
                        </a:spcBef>
                        <a:spcAft>
                          <a:spcPct val="20000"/>
                        </a:spcAft>
                        <a:buClr>
                          <a:srgbClr val="0434B1"/>
                        </a:buClr>
                        <a:buSzPct val="80000"/>
                        <a:buFont typeface="Wingdings" pitchFamily="2" charset="2"/>
                        <a:buNone/>
                        <a:tabLst/>
                      </a:pPr>
                      <a:r>
                        <a:rPr kumimoji="0" lang="en-GB" sz="1400" b="0" i="0" u="none" strike="noStrike" cap="none" normalizeH="0" baseline="0" smtClean="0">
                          <a:ln>
                            <a:noFill/>
                          </a:ln>
                          <a:solidFill>
                            <a:srgbClr val="000000"/>
                          </a:solidFill>
                          <a:effectLst/>
                          <a:latin typeface="Arial" charset="0"/>
                        </a:rPr>
                        <a:t>Develop members’ capabilities; </a:t>
                      </a:r>
                    </a:p>
                    <a:p>
                      <a:pPr marL="0" marR="0" lvl="0" indent="0" algn="l" defTabSz="914400" rtl="0" eaLnBrk="1" fontAlgn="base" latinLnBrk="0" hangingPunct="1">
                        <a:lnSpc>
                          <a:spcPct val="100000"/>
                        </a:lnSpc>
                        <a:spcBef>
                          <a:spcPct val="40000"/>
                        </a:spcBef>
                        <a:spcAft>
                          <a:spcPct val="20000"/>
                        </a:spcAft>
                        <a:buClr>
                          <a:srgbClr val="0434B1"/>
                        </a:buClr>
                        <a:buSzPct val="80000"/>
                        <a:buFont typeface="Wingdings" pitchFamily="2" charset="2"/>
                        <a:buNone/>
                        <a:tabLst/>
                      </a:pPr>
                      <a:r>
                        <a:rPr kumimoji="0" lang="en-GB" sz="1400" b="0" i="0" u="none" strike="noStrike" cap="none" normalizeH="0" baseline="0" smtClean="0">
                          <a:ln>
                            <a:noFill/>
                          </a:ln>
                          <a:solidFill>
                            <a:srgbClr val="000000"/>
                          </a:solidFill>
                          <a:effectLst/>
                          <a:latin typeface="Arial" charset="0"/>
                        </a:rPr>
                        <a:t>Build and exchange knowledge</a:t>
                      </a:r>
                      <a:endParaRPr kumimoji="0" lang="en-US" sz="1400" b="0" i="0" u="none" strike="noStrike" cap="none" normalizeH="0" baseline="0" smtClean="0">
                        <a:ln>
                          <a:noFill/>
                        </a:ln>
                        <a:solidFill>
                          <a:srgbClr val="000000"/>
                        </a:solidFill>
                        <a:effectLst/>
                        <a:latin typeface="Arial" charset="0"/>
                      </a:endParaRPr>
                    </a:p>
                  </a:txBody>
                  <a:tcPr marL="92075" marR="92075" marT="46032" marB="460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40000"/>
                        </a:spcBef>
                        <a:spcAft>
                          <a:spcPct val="20000"/>
                        </a:spcAft>
                        <a:buClr>
                          <a:srgbClr val="0434B1"/>
                        </a:buClr>
                        <a:buSzPct val="80000"/>
                        <a:buFont typeface="Wingdings" pitchFamily="2" charset="2"/>
                        <a:buNone/>
                        <a:tabLst/>
                      </a:pPr>
                      <a:r>
                        <a:rPr kumimoji="0" lang="en-GB" sz="1400" b="0" i="0" u="none" strike="noStrike" cap="none" normalizeH="0" baseline="0" smtClean="0">
                          <a:ln>
                            <a:noFill/>
                          </a:ln>
                          <a:solidFill>
                            <a:srgbClr val="000000"/>
                          </a:solidFill>
                          <a:effectLst/>
                          <a:latin typeface="Arial" charset="0"/>
                        </a:rPr>
                        <a:t>Members who select themselves</a:t>
                      </a:r>
                      <a:endParaRPr kumimoji="0" lang="en-US" sz="1400" b="0" i="0" u="none" strike="noStrike" cap="none" normalizeH="0" baseline="0" smtClean="0">
                        <a:ln>
                          <a:noFill/>
                        </a:ln>
                        <a:solidFill>
                          <a:srgbClr val="000000"/>
                        </a:solidFill>
                        <a:effectLst/>
                        <a:latin typeface="Arial" charset="0"/>
                      </a:endParaRPr>
                    </a:p>
                  </a:txBody>
                  <a:tcPr marL="92075" marR="92075" marT="46032" marB="460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40000"/>
                        </a:spcBef>
                        <a:spcAft>
                          <a:spcPct val="20000"/>
                        </a:spcAft>
                        <a:buClr>
                          <a:srgbClr val="0434B1"/>
                        </a:buClr>
                        <a:buSzPct val="80000"/>
                        <a:buFont typeface="Wingdings" pitchFamily="2" charset="2"/>
                        <a:buNone/>
                        <a:tabLst/>
                      </a:pPr>
                      <a:r>
                        <a:rPr kumimoji="0" lang="en-GB" sz="1400" b="0" i="0" u="none" strike="noStrike" cap="none" normalizeH="0" baseline="0" smtClean="0">
                          <a:ln>
                            <a:noFill/>
                          </a:ln>
                          <a:solidFill>
                            <a:srgbClr val="000000"/>
                          </a:solidFill>
                          <a:effectLst/>
                          <a:latin typeface="Arial" charset="0"/>
                        </a:rPr>
                        <a:t>Passion, commitment, identification with group’s expertise</a:t>
                      </a:r>
                      <a:endParaRPr kumimoji="0" lang="en-US" sz="1400" b="0" i="0" u="none" strike="noStrike" cap="none" normalizeH="0" baseline="0" smtClean="0">
                        <a:ln>
                          <a:noFill/>
                        </a:ln>
                        <a:solidFill>
                          <a:srgbClr val="000000"/>
                        </a:solidFill>
                        <a:effectLst/>
                        <a:latin typeface="Arial" charset="0"/>
                      </a:endParaRPr>
                    </a:p>
                  </a:txBody>
                  <a:tcPr marL="92075" marR="92075" marT="46032" marB="460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40000"/>
                        </a:spcBef>
                        <a:spcAft>
                          <a:spcPct val="20000"/>
                        </a:spcAft>
                        <a:buClr>
                          <a:srgbClr val="0434B1"/>
                        </a:buClr>
                        <a:buSzPct val="80000"/>
                        <a:buFont typeface="Wingdings" pitchFamily="2" charset="2"/>
                        <a:buNone/>
                        <a:tabLst/>
                      </a:pPr>
                      <a:r>
                        <a:rPr kumimoji="0" lang="en-GB" sz="1400" b="0" i="0" u="none" strike="noStrike" cap="none" normalizeH="0" baseline="0" smtClean="0">
                          <a:ln>
                            <a:noFill/>
                          </a:ln>
                          <a:solidFill>
                            <a:srgbClr val="000000"/>
                          </a:solidFill>
                          <a:effectLst/>
                          <a:latin typeface="Arial" charset="0"/>
                        </a:rPr>
                        <a:t>As long as there is interest in maintaining the group</a:t>
                      </a:r>
                      <a:endParaRPr kumimoji="0" lang="en-US" sz="1400" b="0" i="0" u="none" strike="noStrike" cap="none" normalizeH="0" baseline="0" smtClean="0">
                        <a:ln>
                          <a:noFill/>
                        </a:ln>
                        <a:solidFill>
                          <a:srgbClr val="000000"/>
                        </a:solidFill>
                        <a:effectLst/>
                        <a:latin typeface="Arial" charset="0"/>
                      </a:endParaRPr>
                    </a:p>
                  </a:txBody>
                  <a:tcPr marL="92075" marR="92075" marT="46032" marB="4603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65073">
                <a:tc>
                  <a:txBody>
                    <a:bodyPr/>
                    <a:lstStyle/>
                    <a:p>
                      <a:pPr marL="0" marR="0" lvl="0" indent="0" algn="l" defTabSz="914400" rtl="0" eaLnBrk="1" fontAlgn="base" latinLnBrk="0" hangingPunct="1">
                        <a:lnSpc>
                          <a:spcPct val="100000"/>
                        </a:lnSpc>
                        <a:spcBef>
                          <a:spcPct val="40000"/>
                        </a:spcBef>
                        <a:spcAft>
                          <a:spcPct val="20000"/>
                        </a:spcAft>
                        <a:buClr>
                          <a:srgbClr val="0434B1"/>
                        </a:buClr>
                        <a:buSzPct val="80000"/>
                        <a:buFont typeface="Wingdings" pitchFamily="2" charset="2"/>
                        <a:buNone/>
                        <a:tabLst/>
                      </a:pPr>
                      <a:r>
                        <a:rPr kumimoji="0" lang="en-GB" sz="1400" b="0" i="0" u="none" strike="noStrike" cap="none" normalizeH="0" baseline="0" smtClean="0">
                          <a:ln>
                            <a:noFill/>
                          </a:ln>
                          <a:solidFill>
                            <a:srgbClr val="003399"/>
                          </a:solidFill>
                          <a:effectLst/>
                          <a:latin typeface="Arial Rounded MT Bold" pitchFamily="34" charset="0"/>
                        </a:rPr>
                        <a:t>Formal work group</a:t>
                      </a:r>
                      <a:endParaRPr kumimoji="0" lang="en-US" sz="1400" b="0" i="0" u="none" strike="noStrike" cap="none" normalizeH="0" baseline="0" smtClean="0">
                        <a:ln>
                          <a:noFill/>
                        </a:ln>
                        <a:solidFill>
                          <a:srgbClr val="003399"/>
                        </a:solidFill>
                        <a:effectLst/>
                        <a:latin typeface="Arial Rounded MT Bold" pitchFamily="34" charset="0"/>
                      </a:endParaRPr>
                    </a:p>
                  </a:txBody>
                  <a:tcPr marL="92075" marR="92075" marT="46032" marB="4603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40000"/>
                        </a:spcBef>
                        <a:spcAft>
                          <a:spcPct val="20000"/>
                        </a:spcAft>
                        <a:buClr>
                          <a:srgbClr val="0434B1"/>
                        </a:buClr>
                        <a:buSzPct val="80000"/>
                        <a:buFont typeface="Wingdings" pitchFamily="2" charset="2"/>
                        <a:buNone/>
                        <a:tabLst/>
                      </a:pPr>
                      <a:r>
                        <a:rPr kumimoji="0" lang="en-GB" sz="1400" b="0" i="0" u="none" strike="noStrike" cap="none" normalizeH="0" baseline="0" smtClean="0">
                          <a:ln>
                            <a:noFill/>
                          </a:ln>
                          <a:solidFill>
                            <a:srgbClr val="000000"/>
                          </a:solidFill>
                          <a:effectLst/>
                          <a:latin typeface="Arial" charset="0"/>
                        </a:rPr>
                        <a:t>Deliver a product </a:t>
                      </a:r>
                      <a:endParaRPr kumimoji="0" lang="en-US" sz="1400" b="0" i="0" u="none" strike="noStrike" cap="none" normalizeH="0" baseline="0" smtClean="0">
                        <a:ln>
                          <a:noFill/>
                        </a:ln>
                        <a:solidFill>
                          <a:srgbClr val="000000"/>
                        </a:solidFill>
                        <a:effectLst/>
                        <a:latin typeface="Arial" charset="0"/>
                      </a:endParaRPr>
                    </a:p>
                  </a:txBody>
                  <a:tcPr marL="92075" marR="92075" marT="46032" marB="460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40000"/>
                        </a:spcBef>
                        <a:spcAft>
                          <a:spcPct val="20000"/>
                        </a:spcAft>
                        <a:buClr>
                          <a:srgbClr val="0434B1"/>
                        </a:buClr>
                        <a:buSzPct val="80000"/>
                        <a:buFont typeface="Wingdings" pitchFamily="2" charset="2"/>
                        <a:buNone/>
                        <a:tabLst/>
                      </a:pPr>
                      <a:r>
                        <a:rPr kumimoji="0" lang="en-GB" sz="1400" b="0" i="0" u="none" strike="noStrike" cap="none" normalizeH="0" baseline="0" smtClean="0">
                          <a:ln>
                            <a:noFill/>
                          </a:ln>
                          <a:solidFill>
                            <a:srgbClr val="000000"/>
                          </a:solidFill>
                          <a:effectLst/>
                          <a:latin typeface="Arial" charset="0"/>
                        </a:rPr>
                        <a:t>Everyone who reports to the group’s manager</a:t>
                      </a:r>
                      <a:endParaRPr kumimoji="0" lang="en-US" sz="1400" b="0" i="0" u="none" strike="noStrike" cap="none" normalizeH="0" baseline="0" smtClean="0">
                        <a:ln>
                          <a:noFill/>
                        </a:ln>
                        <a:solidFill>
                          <a:srgbClr val="000000"/>
                        </a:solidFill>
                        <a:effectLst/>
                        <a:latin typeface="Arial" charset="0"/>
                      </a:endParaRPr>
                    </a:p>
                  </a:txBody>
                  <a:tcPr marL="92075" marR="92075" marT="46032" marB="460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40000"/>
                        </a:spcBef>
                        <a:spcAft>
                          <a:spcPct val="20000"/>
                        </a:spcAft>
                        <a:buClr>
                          <a:srgbClr val="0434B1"/>
                        </a:buClr>
                        <a:buSzPct val="80000"/>
                        <a:buFont typeface="Wingdings" pitchFamily="2" charset="2"/>
                        <a:buNone/>
                        <a:tabLst/>
                      </a:pPr>
                      <a:r>
                        <a:rPr kumimoji="0" lang="en-GB" sz="1400" b="0" i="0" u="none" strike="noStrike" cap="none" normalizeH="0" baseline="0" smtClean="0">
                          <a:ln>
                            <a:noFill/>
                          </a:ln>
                          <a:solidFill>
                            <a:srgbClr val="000000"/>
                          </a:solidFill>
                          <a:effectLst/>
                          <a:latin typeface="Arial" charset="0"/>
                        </a:rPr>
                        <a:t>Job requirements and common goals</a:t>
                      </a:r>
                      <a:endParaRPr kumimoji="0" lang="en-US" sz="1400" b="0" i="0" u="none" strike="noStrike" cap="none" normalizeH="0" baseline="0" smtClean="0">
                        <a:ln>
                          <a:noFill/>
                        </a:ln>
                        <a:solidFill>
                          <a:srgbClr val="000000"/>
                        </a:solidFill>
                        <a:effectLst/>
                        <a:latin typeface="Arial" charset="0"/>
                      </a:endParaRPr>
                    </a:p>
                  </a:txBody>
                  <a:tcPr marL="92075" marR="92075" marT="46032" marB="460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40000"/>
                        </a:spcBef>
                        <a:spcAft>
                          <a:spcPct val="20000"/>
                        </a:spcAft>
                        <a:buClr>
                          <a:srgbClr val="0434B1"/>
                        </a:buClr>
                        <a:buSzPct val="80000"/>
                        <a:buFont typeface="Wingdings" pitchFamily="2" charset="2"/>
                        <a:buNone/>
                        <a:tabLst/>
                      </a:pPr>
                      <a:r>
                        <a:rPr kumimoji="0" lang="en-GB" sz="1400" b="0" i="0" u="none" strike="noStrike" cap="none" normalizeH="0" baseline="0" smtClean="0">
                          <a:ln>
                            <a:noFill/>
                          </a:ln>
                          <a:solidFill>
                            <a:srgbClr val="000000"/>
                          </a:solidFill>
                          <a:effectLst/>
                          <a:latin typeface="Arial" charset="0"/>
                        </a:rPr>
                        <a:t>Until the next reorganisation</a:t>
                      </a:r>
                      <a:endParaRPr kumimoji="0" lang="en-US" sz="1400" b="0" i="0" u="none" strike="noStrike" cap="none" normalizeH="0" baseline="0" smtClean="0">
                        <a:ln>
                          <a:noFill/>
                        </a:ln>
                        <a:solidFill>
                          <a:srgbClr val="000000"/>
                        </a:solidFill>
                        <a:effectLst/>
                        <a:latin typeface="Arial" charset="0"/>
                      </a:endParaRPr>
                    </a:p>
                  </a:txBody>
                  <a:tcPr marL="92075" marR="92075" marT="46032" marB="4603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36502">
                <a:tc>
                  <a:txBody>
                    <a:bodyPr/>
                    <a:lstStyle/>
                    <a:p>
                      <a:pPr marL="0" marR="0" lvl="0" indent="0" algn="l" defTabSz="914400" rtl="0" eaLnBrk="1" fontAlgn="base" latinLnBrk="0" hangingPunct="1">
                        <a:lnSpc>
                          <a:spcPct val="100000"/>
                        </a:lnSpc>
                        <a:spcBef>
                          <a:spcPct val="40000"/>
                        </a:spcBef>
                        <a:spcAft>
                          <a:spcPct val="20000"/>
                        </a:spcAft>
                        <a:buClr>
                          <a:srgbClr val="0434B1"/>
                        </a:buClr>
                        <a:buSzPct val="80000"/>
                        <a:buFont typeface="Wingdings" pitchFamily="2" charset="2"/>
                        <a:buNone/>
                        <a:tabLst/>
                      </a:pPr>
                      <a:r>
                        <a:rPr kumimoji="0" lang="en-GB" sz="1400" b="0" i="0" u="none" strike="noStrike" cap="none" normalizeH="0" baseline="0" smtClean="0">
                          <a:ln>
                            <a:noFill/>
                          </a:ln>
                          <a:solidFill>
                            <a:srgbClr val="003399"/>
                          </a:solidFill>
                          <a:effectLst/>
                          <a:latin typeface="Arial Rounded MT Bold" pitchFamily="34" charset="0"/>
                        </a:rPr>
                        <a:t>Project team </a:t>
                      </a:r>
                      <a:endParaRPr kumimoji="0" lang="en-US" sz="1400" b="0" i="0" u="none" strike="noStrike" cap="none" normalizeH="0" baseline="0" smtClean="0">
                        <a:ln>
                          <a:noFill/>
                        </a:ln>
                        <a:solidFill>
                          <a:srgbClr val="003399"/>
                        </a:solidFill>
                        <a:effectLst/>
                        <a:latin typeface="Arial Rounded MT Bold" pitchFamily="34" charset="0"/>
                      </a:endParaRPr>
                    </a:p>
                  </a:txBody>
                  <a:tcPr marL="92075" marR="92075" marT="46032" marB="4603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40000"/>
                        </a:spcBef>
                        <a:spcAft>
                          <a:spcPct val="20000"/>
                        </a:spcAft>
                        <a:buClr>
                          <a:srgbClr val="0434B1"/>
                        </a:buClr>
                        <a:buSzPct val="80000"/>
                        <a:buFont typeface="Wingdings" pitchFamily="2" charset="2"/>
                        <a:buNone/>
                        <a:tabLst/>
                      </a:pPr>
                      <a:r>
                        <a:rPr kumimoji="0" lang="en-GB" sz="1400" b="0" i="0" u="none" strike="noStrike" cap="none" normalizeH="0" baseline="0" smtClean="0">
                          <a:ln>
                            <a:noFill/>
                          </a:ln>
                          <a:solidFill>
                            <a:srgbClr val="000000"/>
                          </a:solidFill>
                          <a:effectLst/>
                          <a:latin typeface="Arial" charset="0"/>
                        </a:rPr>
                        <a:t>Accomplish a specified task</a:t>
                      </a:r>
                      <a:endParaRPr kumimoji="0" lang="en-US" sz="1400" b="0" i="0" u="none" strike="noStrike" cap="none" normalizeH="0" baseline="0" smtClean="0">
                        <a:ln>
                          <a:noFill/>
                        </a:ln>
                        <a:solidFill>
                          <a:srgbClr val="000000"/>
                        </a:solidFill>
                        <a:effectLst/>
                        <a:latin typeface="Arial" charset="0"/>
                      </a:endParaRPr>
                    </a:p>
                  </a:txBody>
                  <a:tcPr marL="92075" marR="92075" marT="46032" marB="460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40000"/>
                        </a:spcBef>
                        <a:spcAft>
                          <a:spcPct val="20000"/>
                        </a:spcAft>
                        <a:buClr>
                          <a:srgbClr val="0434B1"/>
                        </a:buClr>
                        <a:buSzPct val="80000"/>
                        <a:buFont typeface="Wingdings" pitchFamily="2" charset="2"/>
                        <a:buNone/>
                        <a:tabLst/>
                      </a:pPr>
                      <a:r>
                        <a:rPr kumimoji="0" lang="en-GB" sz="1400" b="0" i="0" u="none" strike="noStrike" cap="none" normalizeH="0" baseline="0" smtClean="0">
                          <a:ln>
                            <a:noFill/>
                          </a:ln>
                          <a:solidFill>
                            <a:srgbClr val="000000"/>
                          </a:solidFill>
                          <a:effectLst/>
                          <a:latin typeface="Arial" charset="0"/>
                        </a:rPr>
                        <a:t>Employees assigned by senior management</a:t>
                      </a:r>
                      <a:endParaRPr kumimoji="0" lang="en-US" sz="1400" b="0" i="0" u="none" strike="noStrike" cap="none" normalizeH="0" baseline="0" smtClean="0">
                        <a:ln>
                          <a:noFill/>
                        </a:ln>
                        <a:solidFill>
                          <a:srgbClr val="000000"/>
                        </a:solidFill>
                        <a:effectLst/>
                        <a:latin typeface="Arial" charset="0"/>
                      </a:endParaRPr>
                    </a:p>
                  </a:txBody>
                  <a:tcPr marL="92075" marR="92075" marT="46032" marB="460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40000"/>
                        </a:spcBef>
                        <a:spcAft>
                          <a:spcPct val="20000"/>
                        </a:spcAft>
                        <a:buClr>
                          <a:srgbClr val="0434B1"/>
                        </a:buClr>
                        <a:buSzPct val="80000"/>
                        <a:buFont typeface="Wingdings" pitchFamily="2" charset="2"/>
                        <a:buNone/>
                        <a:tabLst/>
                      </a:pPr>
                      <a:r>
                        <a:rPr kumimoji="0" lang="en-GB" sz="1400" b="0" i="0" u="none" strike="noStrike" cap="none" normalizeH="0" baseline="0" smtClean="0">
                          <a:ln>
                            <a:noFill/>
                          </a:ln>
                          <a:solidFill>
                            <a:srgbClr val="000000"/>
                          </a:solidFill>
                          <a:effectLst/>
                          <a:latin typeface="Arial" charset="0"/>
                        </a:rPr>
                        <a:t>The project’s milestones and goals</a:t>
                      </a:r>
                      <a:endParaRPr kumimoji="0" lang="en-US" sz="1400" b="0" i="0" u="none" strike="noStrike" cap="none" normalizeH="0" baseline="0" smtClean="0">
                        <a:ln>
                          <a:noFill/>
                        </a:ln>
                        <a:solidFill>
                          <a:srgbClr val="000000"/>
                        </a:solidFill>
                        <a:effectLst/>
                        <a:latin typeface="Arial" charset="0"/>
                      </a:endParaRPr>
                    </a:p>
                  </a:txBody>
                  <a:tcPr marL="92075" marR="92075" marT="46032" marB="460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40000"/>
                        </a:spcBef>
                        <a:spcAft>
                          <a:spcPct val="20000"/>
                        </a:spcAft>
                        <a:buClr>
                          <a:srgbClr val="0434B1"/>
                        </a:buClr>
                        <a:buSzPct val="80000"/>
                        <a:buFont typeface="Wingdings" pitchFamily="2" charset="2"/>
                        <a:buNone/>
                        <a:tabLst/>
                      </a:pPr>
                      <a:r>
                        <a:rPr kumimoji="0" lang="en-GB" sz="1400" b="0" i="0" u="none" strike="noStrike" cap="none" normalizeH="0" baseline="0" smtClean="0">
                          <a:ln>
                            <a:noFill/>
                          </a:ln>
                          <a:solidFill>
                            <a:srgbClr val="000000"/>
                          </a:solidFill>
                          <a:effectLst/>
                          <a:latin typeface="Arial" charset="0"/>
                        </a:rPr>
                        <a:t>Until the project has been completed</a:t>
                      </a:r>
                      <a:endParaRPr kumimoji="0" lang="en-US" sz="1400" b="0" i="0" u="none" strike="noStrike" cap="none" normalizeH="0" baseline="0" smtClean="0">
                        <a:ln>
                          <a:noFill/>
                        </a:ln>
                        <a:solidFill>
                          <a:srgbClr val="000000"/>
                        </a:solidFill>
                        <a:effectLst/>
                        <a:latin typeface="Arial" charset="0"/>
                      </a:endParaRPr>
                    </a:p>
                  </a:txBody>
                  <a:tcPr marL="92075" marR="92075" marT="46032" marB="4603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15866">
                <a:tc>
                  <a:txBody>
                    <a:bodyPr/>
                    <a:lstStyle/>
                    <a:p>
                      <a:pPr marL="0" marR="0" lvl="0" indent="0" algn="l" defTabSz="914400" rtl="0" eaLnBrk="1" fontAlgn="base" latinLnBrk="0" hangingPunct="1">
                        <a:lnSpc>
                          <a:spcPct val="100000"/>
                        </a:lnSpc>
                        <a:spcBef>
                          <a:spcPct val="40000"/>
                        </a:spcBef>
                        <a:spcAft>
                          <a:spcPct val="20000"/>
                        </a:spcAft>
                        <a:buClr>
                          <a:srgbClr val="0434B1"/>
                        </a:buClr>
                        <a:buSzPct val="80000"/>
                        <a:buFont typeface="Wingdings" pitchFamily="2" charset="2"/>
                        <a:buNone/>
                        <a:tabLst/>
                      </a:pPr>
                      <a:r>
                        <a:rPr kumimoji="0" lang="en-GB" sz="1400" b="0" i="0" u="none" strike="noStrike" cap="none" normalizeH="0" baseline="0" smtClean="0">
                          <a:ln>
                            <a:noFill/>
                          </a:ln>
                          <a:solidFill>
                            <a:srgbClr val="003399"/>
                          </a:solidFill>
                          <a:effectLst/>
                          <a:latin typeface="Arial Rounded MT Bold" pitchFamily="34" charset="0"/>
                        </a:rPr>
                        <a:t>Informal network</a:t>
                      </a:r>
                      <a:endParaRPr kumimoji="0" lang="en-US" sz="1400" b="0" i="0" u="none" strike="noStrike" cap="none" normalizeH="0" baseline="0" smtClean="0">
                        <a:ln>
                          <a:noFill/>
                        </a:ln>
                        <a:solidFill>
                          <a:srgbClr val="003399"/>
                        </a:solidFill>
                        <a:effectLst/>
                        <a:latin typeface="Arial Rounded MT Bold" pitchFamily="34" charset="0"/>
                      </a:endParaRPr>
                    </a:p>
                  </a:txBody>
                  <a:tcPr marL="92075" marR="92075" marT="46032" marB="4603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40000"/>
                        </a:spcBef>
                        <a:spcAft>
                          <a:spcPct val="20000"/>
                        </a:spcAft>
                        <a:buClr>
                          <a:srgbClr val="0434B1"/>
                        </a:buClr>
                        <a:buSzPct val="80000"/>
                        <a:buFont typeface="Wingdings" pitchFamily="2" charset="2"/>
                        <a:buNone/>
                        <a:tabLst/>
                      </a:pPr>
                      <a:r>
                        <a:rPr kumimoji="0" lang="en-GB" sz="1400" b="0" i="0" u="none" strike="noStrike" cap="none" normalizeH="0" baseline="0" smtClean="0">
                          <a:ln>
                            <a:noFill/>
                          </a:ln>
                          <a:solidFill>
                            <a:srgbClr val="000000"/>
                          </a:solidFill>
                          <a:effectLst/>
                          <a:latin typeface="Arial" charset="0"/>
                        </a:rPr>
                        <a:t>Collect and pass on business information</a:t>
                      </a:r>
                      <a:endParaRPr kumimoji="0" lang="en-US" sz="1400" b="0" i="0" u="none" strike="noStrike" cap="none" normalizeH="0" baseline="0" smtClean="0">
                        <a:ln>
                          <a:noFill/>
                        </a:ln>
                        <a:solidFill>
                          <a:srgbClr val="000000"/>
                        </a:solidFill>
                        <a:effectLst/>
                        <a:latin typeface="Arial" charset="0"/>
                      </a:endParaRPr>
                    </a:p>
                  </a:txBody>
                  <a:tcPr marL="92075" marR="92075" marT="46032" marB="460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40000"/>
                        </a:spcBef>
                        <a:spcAft>
                          <a:spcPct val="20000"/>
                        </a:spcAft>
                        <a:buClr>
                          <a:srgbClr val="0434B1"/>
                        </a:buClr>
                        <a:buSzPct val="80000"/>
                        <a:buFont typeface="Wingdings" pitchFamily="2" charset="2"/>
                        <a:buNone/>
                        <a:tabLst/>
                      </a:pPr>
                      <a:r>
                        <a:rPr kumimoji="0" lang="en-GB" sz="1400" b="0" i="0" u="none" strike="noStrike" cap="none" normalizeH="0" baseline="0" smtClean="0">
                          <a:ln>
                            <a:noFill/>
                          </a:ln>
                          <a:solidFill>
                            <a:srgbClr val="000000"/>
                          </a:solidFill>
                          <a:effectLst/>
                          <a:latin typeface="Arial" charset="0"/>
                        </a:rPr>
                        <a:t>Friends and business acquaintance</a:t>
                      </a:r>
                      <a:endParaRPr kumimoji="0" lang="en-US" sz="1400" b="0" i="0" u="none" strike="noStrike" cap="none" normalizeH="0" baseline="0" smtClean="0">
                        <a:ln>
                          <a:noFill/>
                        </a:ln>
                        <a:solidFill>
                          <a:srgbClr val="000000"/>
                        </a:solidFill>
                        <a:effectLst/>
                        <a:latin typeface="Arial" charset="0"/>
                      </a:endParaRPr>
                    </a:p>
                  </a:txBody>
                  <a:tcPr marL="92075" marR="92075" marT="46032" marB="460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40000"/>
                        </a:spcBef>
                        <a:spcAft>
                          <a:spcPct val="20000"/>
                        </a:spcAft>
                        <a:buClr>
                          <a:srgbClr val="0434B1"/>
                        </a:buClr>
                        <a:buSzPct val="80000"/>
                        <a:buFont typeface="Wingdings" pitchFamily="2" charset="2"/>
                        <a:buNone/>
                        <a:tabLst/>
                      </a:pPr>
                      <a:r>
                        <a:rPr kumimoji="0" lang="en-GB" sz="1400" b="0" i="0" u="none" strike="noStrike" cap="none" normalizeH="0" baseline="0" smtClean="0">
                          <a:ln>
                            <a:noFill/>
                          </a:ln>
                          <a:solidFill>
                            <a:srgbClr val="000000"/>
                          </a:solidFill>
                          <a:effectLst/>
                          <a:latin typeface="Arial" charset="0"/>
                        </a:rPr>
                        <a:t>Mutual needs</a:t>
                      </a:r>
                      <a:endParaRPr kumimoji="0" lang="en-US" sz="1400" b="0" i="0" u="none" strike="noStrike" cap="none" normalizeH="0" baseline="0" smtClean="0">
                        <a:ln>
                          <a:noFill/>
                        </a:ln>
                        <a:solidFill>
                          <a:srgbClr val="000000"/>
                        </a:solidFill>
                        <a:effectLst/>
                        <a:latin typeface="Arial" charset="0"/>
                      </a:endParaRPr>
                    </a:p>
                  </a:txBody>
                  <a:tcPr marL="92075" marR="92075" marT="46032" marB="460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40000"/>
                        </a:spcBef>
                        <a:spcAft>
                          <a:spcPct val="20000"/>
                        </a:spcAft>
                        <a:buClr>
                          <a:srgbClr val="0434B1"/>
                        </a:buClr>
                        <a:buSzPct val="80000"/>
                        <a:buFont typeface="Wingdings" pitchFamily="2" charset="2"/>
                        <a:buNone/>
                        <a:tabLst/>
                      </a:pPr>
                      <a:r>
                        <a:rPr kumimoji="0" lang="en-GB" sz="1400" b="0" i="0" u="none" strike="noStrike" cap="none" normalizeH="0" baseline="0" dirty="0" smtClean="0">
                          <a:ln>
                            <a:noFill/>
                          </a:ln>
                          <a:solidFill>
                            <a:srgbClr val="000000"/>
                          </a:solidFill>
                          <a:effectLst/>
                          <a:latin typeface="Arial" charset="0"/>
                        </a:rPr>
                        <a:t>As long as people have a reason to connect </a:t>
                      </a:r>
                      <a:endParaRPr kumimoji="0" lang="en-US" sz="1400" b="0" i="0" u="none" strike="noStrike" cap="none" normalizeH="0" baseline="0" dirty="0" smtClean="0">
                        <a:ln>
                          <a:noFill/>
                        </a:ln>
                        <a:solidFill>
                          <a:srgbClr val="000000"/>
                        </a:solidFill>
                        <a:effectLst/>
                        <a:latin typeface="Arial" charset="0"/>
                      </a:endParaRPr>
                    </a:p>
                  </a:txBody>
                  <a:tcPr marL="92075" marR="92075" marT="46032" marB="4603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0523" name="Text Box 1065"/>
          <p:cNvSpPr txBox="1">
            <a:spLocks noChangeArrowheads="1"/>
          </p:cNvSpPr>
          <p:nvPr/>
        </p:nvSpPr>
        <p:spPr bwMode="auto">
          <a:xfrm>
            <a:off x="1752600" y="6019800"/>
            <a:ext cx="7162800" cy="2746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92075" tIns="46038" rIns="92075" bIns="46038">
            <a:spAutoFit/>
          </a:bodyPr>
          <a:lstStyle>
            <a:lvl1pPr defTabSz="762000">
              <a:defRPr>
                <a:solidFill>
                  <a:schemeClr val="tx1"/>
                </a:solidFill>
                <a:latin typeface="Arial" pitchFamily="34" charset="0"/>
              </a:defRPr>
            </a:lvl1pPr>
            <a:lvl2pPr marL="742950" indent="-285750" defTabSz="762000">
              <a:defRPr>
                <a:solidFill>
                  <a:schemeClr val="tx1"/>
                </a:solidFill>
                <a:latin typeface="Arial" pitchFamily="34" charset="0"/>
              </a:defRPr>
            </a:lvl2pPr>
            <a:lvl3pPr marL="1143000" indent="-228600" defTabSz="762000">
              <a:defRPr>
                <a:solidFill>
                  <a:schemeClr val="tx1"/>
                </a:solidFill>
                <a:latin typeface="Arial" pitchFamily="34" charset="0"/>
              </a:defRPr>
            </a:lvl3pPr>
            <a:lvl4pPr marL="1600200" indent="-228600" defTabSz="762000">
              <a:defRPr>
                <a:solidFill>
                  <a:schemeClr val="tx1"/>
                </a:solidFill>
                <a:latin typeface="Arial" pitchFamily="34" charset="0"/>
              </a:defRPr>
            </a:lvl4pPr>
            <a:lvl5pPr marL="2057400" indent="-228600" defTabSz="762000">
              <a:defRPr>
                <a:solidFill>
                  <a:schemeClr val="tx1"/>
                </a:solidFill>
                <a:latin typeface="Arial" pitchFamily="34" charset="0"/>
              </a:defRPr>
            </a:lvl5pPr>
            <a:lvl6pPr marL="2514600" indent="-228600" defTabSz="762000" eaLnBrk="0" fontAlgn="base" hangingPunct="0">
              <a:spcBef>
                <a:spcPct val="50000"/>
              </a:spcBef>
              <a:spcAft>
                <a:spcPct val="0"/>
              </a:spcAft>
              <a:buFont typeface="Wingdings" pitchFamily="2" charset="2"/>
              <a:defRPr>
                <a:solidFill>
                  <a:schemeClr val="tx1"/>
                </a:solidFill>
                <a:latin typeface="Arial" pitchFamily="34" charset="0"/>
              </a:defRPr>
            </a:lvl6pPr>
            <a:lvl7pPr marL="2971800" indent="-228600" defTabSz="762000" eaLnBrk="0" fontAlgn="base" hangingPunct="0">
              <a:spcBef>
                <a:spcPct val="50000"/>
              </a:spcBef>
              <a:spcAft>
                <a:spcPct val="0"/>
              </a:spcAft>
              <a:buFont typeface="Wingdings" pitchFamily="2" charset="2"/>
              <a:defRPr>
                <a:solidFill>
                  <a:schemeClr val="tx1"/>
                </a:solidFill>
                <a:latin typeface="Arial" pitchFamily="34" charset="0"/>
              </a:defRPr>
            </a:lvl7pPr>
            <a:lvl8pPr marL="3429000" indent="-228600" defTabSz="762000" eaLnBrk="0" fontAlgn="base" hangingPunct="0">
              <a:spcBef>
                <a:spcPct val="50000"/>
              </a:spcBef>
              <a:spcAft>
                <a:spcPct val="0"/>
              </a:spcAft>
              <a:buFont typeface="Wingdings" pitchFamily="2" charset="2"/>
              <a:defRPr>
                <a:solidFill>
                  <a:schemeClr val="tx1"/>
                </a:solidFill>
                <a:latin typeface="Arial" pitchFamily="34" charset="0"/>
              </a:defRPr>
            </a:lvl8pPr>
            <a:lvl9pPr marL="3886200" indent="-228600" defTabSz="762000" eaLnBrk="0" fontAlgn="base" hangingPunct="0">
              <a:spcBef>
                <a:spcPct val="50000"/>
              </a:spcBef>
              <a:spcAft>
                <a:spcPct val="0"/>
              </a:spcAft>
              <a:buFont typeface="Wingdings" pitchFamily="2" charset="2"/>
              <a:defRPr>
                <a:solidFill>
                  <a:schemeClr val="tx1"/>
                </a:solidFill>
                <a:latin typeface="Arial" pitchFamily="34" charset="0"/>
              </a:defRPr>
            </a:lvl9pPr>
          </a:lstStyle>
          <a:p>
            <a:pPr>
              <a:buFontTx/>
              <a:buNone/>
            </a:pPr>
            <a:r>
              <a:rPr lang="en-GB" sz="1200"/>
              <a:t>Wenger and  Snyder, </a:t>
            </a:r>
            <a:r>
              <a:rPr lang="en-GB" sz="1200" i="1"/>
              <a:t>‘Communities of Practice: The Organizational Frontier’</a:t>
            </a:r>
            <a:r>
              <a:rPr lang="en-GB" sz="1200"/>
              <a:t>. HBR  Jan/Feb 2000</a:t>
            </a:r>
            <a:endParaRPr lang="nl-NL" sz="2000">
              <a:solidFill>
                <a:srgbClr val="000066"/>
              </a:solidFill>
            </a:endParaRPr>
          </a:p>
        </p:txBody>
      </p:sp>
    </p:spTree>
    <p:extLst>
      <p:ext uri="{BB962C8B-B14F-4D97-AF65-F5344CB8AC3E}">
        <p14:creationId xmlns:p14="http://schemas.microsoft.com/office/powerpoint/2010/main" xmlns="" val="2693661467"/>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Date Placeholder 4"/>
          <p:cNvSpPr>
            <a:spLocks noGrp="1"/>
          </p:cNvSpPr>
          <p:nvPr>
            <p:ph type="dt" sz="quarter" idx="10"/>
          </p:nvPr>
        </p:nvSpPr>
        <p:spPr>
          <a:noFill/>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fld id="{BFC3015E-B9CD-4D7C-BB08-F4BB460315C6}" type="datetime4">
              <a:rPr lang="en-GB" sz="1200" b="0">
                <a:solidFill>
                  <a:srgbClr val="A7A9AC"/>
                </a:solidFill>
              </a:rPr>
              <a:pPr/>
              <a:t>14 August 2013</a:t>
            </a:fld>
            <a:endParaRPr lang="en-GB" sz="1200" b="0">
              <a:solidFill>
                <a:srgbClr val="A7A9AC"/>
              </a:solidFill>
            </a:endParaRPr>
          </a:p>
        </p:txBody>
      </p:sp>
      <p:sp>
        <p:nvSpPr>
          <p:cNvPr id="151555" name="Slide Number Placeholder 5"/>
          <p:cNvSpPr>
            <a:spLocks noGrp="1"/>
          </p:cNvSpPr>
          <p:nvPr>
            <p:ph type="sldNum" sz="quarter" idx="11"/>
          </p:nvPr>
        </p:nvSpPr>
        <p:spPr>
          <a:noFill/>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fld id="{BFD4CE8C-69DE-4592-807E-0F99E60BB755}" type="slidenum">
              <a:rPr lang="en-GB" sz="1200" b="0">
                <a:solidFill>
                  <a:srgbClr val="A7A9AC"/>
                </a:solidFill>
              </a:rPr>
              <a:pPr/>
              <a:t>24</a:t>
            </a:fld>
            <a:endParaRPr lang="en-GB" sz="1200" b="0">
              <a:solidFill>
                <a:srgbClr val="A7A9AC"/>
              </a:solidFill>
            </a:endParaRPr>
          </a:p>
        </p:txBody>
      </p:sp>
      <p:sp>
        <p:nvSpPr>
          <p:cNvPr id="151556" name="Rectangle 2"/>
          <p:cNvSpPr>
            <a:spLocks noGrp="1" noChangeArrowheads="1"/>
          </p:cNvSpPr>
          <p:nvPr>
            <p:ph type="title"/>
          </p:nvPr>
        </p:nvSpPr>
        <p:spPr/>
        <p:txBody>
          <a:bodyPr/>
          <a:lstStyle/>
          <a:p>
            <a:pPr eaLnBrk="1" hangingPunct="1"/>
            <a:r>
              <a:rPr lang="en-GB" smtClean="0"/>
              <a:t>What do communities look like?</a:t>
            </a:r>
          </a:p>
        </p:txBody>
      </p:sp>
      <p:pic>
        <p:nvPicPr>
          <p:cNvPr id="151557" name="Picture 3" descr="1-team-army-of-3"/>
          <p:cNvPicPr>
            <a:picLocks noGrp="1" noChangeAspect="1" noChangeArrowheads="1"/>
          </p:cNvPicPr>
          <p:nvPr>
            <p:ph sz="half" idx="2"/>
          </p:nvPr>
        </p:nvPicPr>
        <p:blipFill>
          <a:blip r:embed="rId3" cstate="print">
            <a:extLst>
              <a:ext uri="{28A0092B-C50C-407E-A947-70E740481C1C}">
                <a14:useLocalDpi xmlns:a14="http://schemas.microsoft.com/office/drawing/2010/main" xmlns="" val="0"/>
              </a:ext>
            </a:extLst>
          </a:blip>
          <a:srcRect/>
          <a:stretch>
            <a:fillRect/>
          </a:stretch>
        </p:blipFill>
        <p:spPr>
          <a:xfrm>
            <a:off x="4787900" y="2205038"/>
            <a:ext cx="4170363" cy="3124200"/>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51558" name="Picture 4" descr="UPJ_Rugby_Team_Fall_1980"/>
          <p:cNvPicPr>
            <a:picLocks noGrp="1" noChangeAspect="1" noChangeArrowheads="1"/>
          </p:cNvPicPr>
          <p:nvPr>
            <p:ph sz="half" idx="1"/>
          </p:nvPr>
        </p:nvPicPr>
        <p:blipFill>
          <a:blip r:embed="rId4" cstate="print">
            <a:extLst>
              <a:ext uri="{28A0092B-C50C-407E-A947-70E740481C1C}">
                <a14:useLocalDpi xmlns:a14="http://schemas.microsoft.com/office/drawing/2010/main" xmlns="" val="0"/>
              </a:ext>
            </a:extLst>
          </a:blip>
          <a:srcRect/>
          <a:stretch>
            <a:fillRect/>
          </a:stretch>
        </p:blipFill>
        <p:spPr>
          <a:xfrm>
            <a:off x="250825" y="1052513"/>
            <a:ext cx="4465638" cy="3024187"/>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51559" name="Picture 5"/>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7685088" y="177800"/>
            <a:ext cx="1260475" cy="10048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Date Placeholder 3"/>
          <p:cNvSpPr>
            <a:spLocks noGrp="1"/>
          </p:cNvSpPr>
          <p:nvPr>
            <p:ph type="dt" sz="quarter" idx="10"/>
          </p:nvPr>
        </p:nvSpPr>
        <p:spPr>
          <a:noFill/>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fld id="{DA6491B8-340A-47E4-9DD8-88708B64567F}" type="datetime4">
              <a:rPr lang="en-GB" sz="1200" b="0">
                <a:solidFill>
                  <a:srgbClr val="A7A9AC"/>
                </a:solidFill>
              </a:rPr>
              <a:pPr/>
              <a:t>14 August 2013</a:t>
            </a:fld>
            <a:endParaRPr lang="en-GB" sz="1200" b="0">
              <a:solidFill>
                <a:srgbClr val="A7A9AC"/>
              </a:solidFill>
            </a:endParaRPr>
          </a:p>
        </p:txBody>
      </p:sp>
      <p:sp>
        <p:nvSpPr>
          <p:cNvPr id="134147" name="Slide Number Placeholder 4"/>
          <p:cNvSpPr>
            <a:spLocks noGrp="1"/>
          </p:cNvSpPr>
          <p:nvPr>
            <p:ph type="sldNum" sz="quarter" idx="11"/>
          </p:nvPr>
        </p:nvSpPr>
        <p:spPr>
          <a:noFill/>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fld id="{E199376E-7F43-4FBC-89D3-C93C08BE4D5A}" type="slidenum">
              <a:rPr lang="en-GB" sz="1200" b="0">
                <a:solidFill>
                  <a:srgbClr val="A7A9AC"/>
                </a:solidFill>
              </a:rPr>
              <a:pPr/>
              <a:t>25</a:t>
            </a:fld>
            <a:endParaRPr lang="en-GB" sz="1200" b="0">
              <a:solidFill>
                <a:srgbClr val="A7A9AC"/>
              </a:solidFill>
            </a:endParaRPr>
          </a:p>
        </p:txBody>
      </p:sp>
      <p:sp>
        <p:nvSpPr>
          <p:cNvPr id="134148" name="Rectangle 2"/>
          <p:cNvSpPr>
            <a:spLocks noGrp="1" noChangeArrowheads="1"/>
          </p:cNvSpPr>
          <p:nvPr>
            <p:ph type="title"/>
          </p:nvPr>
        </p:nvSpPr>
        <p:spPr>
          <a:xfrm>
            <a:off x="382588" y="647700"/>
            <a:ext cx="7772400" cy="4432300"/>
          </a:xfrm>
          <a:noFill/>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92075" tIns="46038" rIns="92075" bIns="46038" anchor="ctr"/>
          <a:lstStyle/>
          <a:p>
            <a:pPr algn="ctr" eaLnBrk="1" hangingPunct="1"/>
            <a:r>
              <a:rPr lang="en-US" sz="5400" smtClean="0"/>
              <a:t>Communities of Practice</a:t>
            </a:r>
            <a:br>
              <a:rPr lang="en-US" sz="5400" smtClean="0"/>
            </a:br>
            <a:r>
              <a:rPr lang="en-US" sz="5400" smtClean="0"/>
              <a:t>Creating opportunities to </a:t>
            </a:r>
            <a:br>
              <a:rPr lang="en-US" sz="5400" smtClean="0"/>
            </a:br>
            <a:r>
              <a:rPr lang="en-US" sz="5400" smtClean="0"/>
              <a:t>Ask, Learn &amp; Share</a:t>
            </a:r>
          </a:p>
        </p:txBody>
      </p:sp>
      <p:pic>
        <p:nvPicPr>
          <p:cNvPr id="134149"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685088" y="177800"/>
            <a:ext cx="1260475" cy="10048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34150" name="Picture 4" descr="MC900312106[1]">
            <a:hlinkClick r:id="rId4" action="ppaction://hlinkfile"/>
          </p:cNvPr>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7807325" y="3844925"/>
            <a:ext cx="1123950" cy="1339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p:cNvSpPr>
          <p:nvPr>
            <p:ph type="title"/>
          </p:nvPr>
        </p:nvSpPr>
        <p:spPr>
          <a:xfrm>
            <a:off x="323850" y="188913"/>
            <a:ext cx="7772400" cy="609600"/>
          </a:xfrm>
          <a:noFill/>
          <a:extLst>
            <a:ext uri="{91240B29-F687-4F45-9708-019B960494DF}">
              <a14:hiddenLine xmlns:a14="http://schemas.microsoft.com/office/drawing/2010/main" xmlns="" w="9525" cap="flat" cmpd="sng" algn="ctr">
                <a:solidFill>
                  <a:srgbClr val="000000"/>
                </a:solidFill>
                <a:prstDash val="solid"/>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a:lstStyle/>
          <a:p>
            <a:pPr algn="l">
              <a:lnSpc>
                <a:spcPct val="90000"/>
              </a:lnSpc>
            </a:pPr>
            <a:r>
              <a:rPr lang="en-GB" sz="3200" b="1" dirty="0" smtClean="0">
                <a:solidFill>
                  <a:srgbClr val="00529B"/>
                </a:solidFill>
              </a:rPr>
              <a:t>Community focus</a:t>
            </a:r>
          </a:p>
        </p:txBody>
      </p:sp>
      <p:sp>
        <p:nvSpPr>
          <p:cNvPr id="37891" name="Rectangle 3"/>
          <p:cNvSpPr>
            <a:spLocks noGrp="1"/>
          </p:cNvSpPr>
          <p:nvPr>
            <p:ph type="body" sz="half" idx="1"/>
          </p:nvPr>
        </p:nvSpPr>
        <p:spPr>
          <a:xfrm>
            <a:off x="-114300" y="1371600"/>
            <a:ext cx="4356100" cy="3200400"/>
          </a:xfrm>
        </p:spPr>
        <p:txBody>
          <a:bodyPr/>
          <a:lstStyle/>
          <a:p>
            <a:pPr>
              <a:lnSpc>
                <a:spcPct val="80000"/>
              </a:lnSpc>
            </a:pPr>
            <a:r>
              <a:rPr lang="en-US" sz="2100" dirty="0" smtClean="0"/>
              <a:t>helping communities </a:t>
            </a:r>
          </a:p>
          <a:p>
            <a:pPr>
              <a:lnSpc>
                <a:spcPct val="80000"/>
              </a:lnSpc>
              <a:buFont typeface="Arial" pitchFamily="34" charset="0"/>
              <a:buNone/>
            </a:pPr>
            <a:endParaRPr lang="en-US" dirty="0" smtClean="0"/>
          </a:p>
          <a:p>
            <a:pPr>
              <a:lnSpc>
                <a:spcPct val="80000"/>
              </a:lnSpc>
            </a:pPr>
            <a:r>
              <a:rPr lang="en-US" sz="2100" dirty="0" smtClean="0">
                <a:solidFill>
                  <a:srgbClr val="003366"/>
                </a:solidFill>
              </a:rPr>
              <a:t>learning communities </a:t>
            </a:r>
          </a:p>
          <a:p>
            <a:pPr>
              <a:lnSpc>
                <a:spcPct val="80000"/>
              </a:lnSpc>
              <a:buFont typeface="Arial" pitchFamily="34" charset="0"/>
              <a:buNone/>
            </a:pPr>
            <a:endParaRPr lang="en-US" sz="3600" dirty="0" smtClean="0">
              <a:solidFill>
                <a:srgbClr val="003366"/>
              </a:solidFill>
            </a:endParaRPr>
          </a:p>
          <a:p>
            <a:pPr>
              <a:lnSpc>
                <a:spcPct val="80000"/>
              </a:lnSpc>
            </a:pPr>
            <a:r>
              <a:rPr lang="en-US" sz="2100" dirty="0" smtClean="0"/>
              <a:t>best practice communities</a:t>
            </a:r>
          </a:p>
          <a:p>
            <a:pPr>
              <a:lnSpc>
                <a:spcPct val="80000"/>
              </a:lnSpc>
              <a:buFont typeface="Arial" pitchFamily="34" charset="0"/>
              <a:buNone/>
            </a:pPr>
            <a:endParaRPr lang="en-US" sz="1800" dirty="0" smtClean="0"/>
          </a:p>
          <a:p>
            <a:pPr>
              <a:lnSpc>
                <a:spcPct val="80000"/>
              </a:lnSpc>
            </a:pPr>
            <a:r>
              <a:rPr lang="en-US" sz="2100" dirty="0" smtClean="0">
                <a:solidFill>
                  <a:srgbClr val="003366"/>
                </a:solidFill>
              </a:rPr>
              <a:t>knowledge stewarding</a:t>
            </a:r>
          </a:p>
          <a:p>
            <a:pPr>
              <a:lnSpc>
                <a:spcPct val="80000"/>
              </a:lnSpc>
            </a:pPr>
            <a:endParaRPr lang="en-US" sz="2100" dirty="0" smtClean="0">
              <a:solidFill>
                <a:srgbClr val="003366"/>
              </a:solidFill>
            </a:endParaRPr>
          </a:p>
          <a:p>
            <a:pPr>
              <a:lnSpc>
                <a:spcPct val="80000"/>
              </a:lnSpc>
            </a:pPr>
            <a:r>
              <a:rPr lang="en-US" sz="2100" dirty="0" smtClean="0"/>
              <a:t>innovation communities</a:t>
            </a:r>
            <a:endParaRPr lang="en-GB" sz="2100" dirty="0" smtClean="0">
              <a:solidFill>
                <a:schemeClr val="accent2"/>
              </a:solidFill>
            </a:endParaRPr>
          </a:p>
        </p:txBody>
      </p:sp>
      <p:sp>
        <p:nvSpPr>
          <p:cNvPr id="84996" name="Rectangle 4"/>
          <p:cNvSpPr>
            <a:spLocks noGrp="1"/>
          </p:cNvSpPr>
          <p:nvPr>
            <p:ph type="body" sz="half" idx="2"/>
          </p:nvPr>
        </p:nvSpPr>
        <p:spPr>
          <a:xfrm>
            <a:off x="3475038" y="1379538"/>
            <a:ext cx="5761037" cy="3200400"/>
          </a:xfrm>
        </p:spPr>
        <p:txBody>
          <a:bodyPr lIns="0"/>
          <a:lstStyle/>
          <a:p>
            <a:pPr>
              <a:lnSpc>
                <a:spcPct val="80000"/>
              </a:lnSpc>
              <a:buFont typeface="Arial" pitchFamily="34" charset="0"/>
              <a:buNone/>
            </a:pPr>
            <a:r>
              <a:rPr lang="en-GB" sz="2100" dirty="0" smtClean="0"/>
              <a:t>provide a forum for members to help each other solve day to day problems</a:t>
            </a:r>
          </a:p>
          <a:p>
            <a:pPr>
              <a:lnSpc>
                <a:spcPct val="80000"/>
              </a:lnSpc>
              <a:buFont typeface="Arial" pitchFamily="34" charset="0"/>
              <a:buNone/>
            </a:pPr>
            <a:endParaRPr lang="en-GB" sz="1000" dirty="0" smtClean="0"/>
          </a:p>
          <a:p>
            <a:pPr>
              <a:lnSpc>
                <a:spcPct val="80000"/>
              </a:lnSpc>
              <a:buFont typeface="Arial" pitchFamily="34" charset="0"/>
              <a:buNone/>
            </a:pPr>
            <a:r>
              <a:rPr lang="en-GB" sz="2100" dirty="0" smtClean="0">
                <a:solidFill>
                  <a:srgbClr val="003366"/>
                </a:solidFill>
              </a:rPr>
              <a:t>provide an environment for members to support learning, </a:t>
            </a:r>
            <a:r>
              <a:rPr lang="en-GB" sz="2100" dirty="0" err="1" smtClean="0">
                <a:solidFill>
                  <a:srgbClr val="003366"/>
                </a:solidFill>
              </a:rPr>
              <a:t>ie</a:t>
            </a:r>
            <a:r>
              <a:rPr lang="en-GB" sz="2100" dirty="0" smtClean="0">
                <a:solidFill>
                  <a:srgbClr val="003366"/>
                </a:solidFill>
              </a:rPr>
              <a:t> from each other’s practices and experiences</a:t>
            </a:r>
          </a:p>
          <a:p>
            <a:pPr>
              <a:lnSpc>
                <a:spcPct val="80000"/>
              </a:lnSpc>
              <a:buFont typeface="Arial" pitchFamily="34" charset="0"/>
              <a:buNone/>
            </a:pPr>
            <a:r>
              <a:rPr lang="en-GB" sz="2100" dirty="0" smtClean="0"/>
              <a:t>developing and sharing best practices, guidelines and procedures for use</a:t>
            </a:r>
          </a:p>
          <a:p>
            <a:pPr>
              <a:lnSpc>
                <a:spcPct val="80000"/>
              </a:lnSpc>
              <a:buFont typeface="Arial" pitchFamily="34" charset="0"/>
              <a:buNone/>
            </a:pPr>
            <a:r>
              <a:rPr lang="en-US" sz="2000" dirty="0" err="1" smtClean="0">
                <a:solidFill>
                  <a:srgbClr val="003366"/>
                </a:solidFill>
              </a:rPr>
              <a:t>organising</a:t>
            </a:r>
            <a:r>
              <a:rPr lang="en-US" sz="2000" dirty="0" smtClean="0">
                <a:solidFill>
                  <a:srgbClr val="003366"/>
                </a:solidFill>
              </a:rPr>
              <a:t>, managing and stewarding a body of knowledge from which members can draw</a:t>
            </a:r>
          </a:p>
          <a:p>
            <a:pPr>
              <a:lnSpc>
                <a:spcPct val="80000"/>
              </a:lnSpc>
              <a:buFont typeface="Arial" pitchFamily="34" charset="0"/>
              <a:buNone/>
            </a:pPr>
            <a:endParaRPr lang="en-US" sz="1200" dirty="0" smtClean="0">
              <a:solidFill>
                <a:srgbClr val="003366"/>
              </a:solidFill>
            </a:endParaRPr>
          </a:p>
          <a:p>
            <a:pPr>
              <a:lnSpc>
                <a:spcPct val="80000"/>
              </a:lnSpc>
              <a:buFont typeface="Arial" pitchFamily="34" charset="0"/>
              <a:buNone/>
            </a:pPr>
            <a:r>
              <a:rPr lang="en-US" sz="2000" dirty="0" smtClean="0"/>
              <a:t>Multi-departmental and </a:t>
            </a:r>
            <a:r>
              <a:rPr lang="en-US" sz="2000" dirty="0" err="1" smtClean="0"/>
              <a:t>organisational</a:t>
            </a:r>
            <a:r>
              <a:rPr lang="en-US" sz="2000" dirty="0" smtClean="0"/>
              <a:t> participation events increases the overall body of knowledge enabling members to create, develop &amp; share new ideas &amp; practices</a:t>
            </a:r>
            <a:endParaRPr lang="en-GB" sz="2000" dirty="0" smtClean="0"/>
          </a:p>
        </p:txBody>
      </p:sp>
    </p:spTree>
    <p:extLst>
      <p:ext uri="{BB962C8B-B14F-4D97-AF65-F5344CB8AC3E}">
        <p14:creationId xmlns:p14="http://schemas.microsoft.com/office/powerpoint/2010/main" xmlns="" val="189510392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84996">
                                            <p:txEl>
                                              <p:pRg st="0" end="0"/>
                                            </p:txEl>
                                          </p:spTgt>
                                        </p:tgtEl>
                                        <p:attrNameLst>
                                          <p:attrName>style.visibility</p:attrName>
                                        </p:attrNameLst>
                                      </p:cBhvr>
                                      <p:to>
                                        <p:strVal val="visible"/>
                                      </p:to>
                                    </p:set>
                                    <p:animEffect transition="in" filter="checkerboard(across)">
                                      <p:cBhvr>
                                        <p:cTn id="7" dur="2000"/>
                                        <p:tgtEl>
                                          <p:spTgt spid="84996">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84996">
                                            <p:txEl>
                                              <p:pRg st="2" end="2"/>
                                            </p:txEl>
                                          </p:spTgt>
                                        </p:tgtEl>
                                        <p:attrNameLst>
                                          <p:attrName>style.visibility</p:attrName>
                                        </p:attrNameLst>
                                      </p:cBhvr>
                                      <p:to>
                                        <p:strVal val="visible"/>
                                      </p:to>
                                    </p:set>
                                    <p:animEffect transition="in" filter="checkerboard(across)">
                                      <p:cBhvr>
                                        <p:cTn id="12" dur="2000"/>
                                        <p:tgtEl>
                                          <p:spTgt spid="84996">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84996">
                                            <p:txEl>
                                              <p:pRg st="3" end="3"/>
                                            </p:txEl>
                                          </p:spTgt>
                                        </p:tgtEl>
                                        <p:attrNameLst>
                                          <p:attrName>style.visibility</p:attrName>
                                        </p:attrNameLst>
                                      </p:cBhvr>
                                      <p:to>
                                        <p:strVal val="visible"/>
                                      </p:to>
                                    </p:set>
                                    <p:animEffect transition="in" filter="checkerboard(across)">
                                      <p:cBhvr>
                                        <p:cTn id="17" dur="2000"/>
                                        <p:tgtEl>
                                          <p:spTgt spid="84996">
                                            <p:txEl>
                                              <p:pRg st="3" end="3"/>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84996">
                                            <p:txEl>
                                              <p:pRg st="4" end="4"/>
                                            </p:txEl>
                                          </p:spTgt>
                                        </p:tgtEl>
                                        <p:attrNameLst>
                                          <p:attrName>style.visibility</p:attrName>
                                        </p:attrNameLst>
                                      </p:cBhvr>
                                      <p:to>
                                        <p:strVal val="visible"/>
                                      </p:to>
                                    </p:set>
                                    <p:animEffect transition="in" filter="checkerboard(across)">
                                      <p:cBhvr>
                                        <p:cTn id="22" dur="2000"/>
                                        <p:tgtEl>
                                          <p:spTgt spid="84996">
                                            <p:txEl>
                                              <p:pRg st="4" end="4"/>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84996">
                                            <p:txEl>
                                              <p:pRg st="6" end="6"/>
                                            </p:txEl>
                                          </p:spTgt>
                                        </p:tgtEl>
                                        <p:attrNameLst>
                                          <p:attrName>style.visibility</p:attrName>
                                        </p:attrNameLst>
                                      </p:cBhvr>
                                      <p:to>
                                        <p:strVal val="visible"/>
                                      </p:to>
                                    </p:set>
                                    <p:animEffect transition="in" filter="checkerboard(across)">
                                      <p:cBhvr>
                                        <p:cTn id="27" dur="2000"/>
                                        <p:tgtEl>
                                          <p:spTgt spid="84996">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996"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Date Placeholder 3"/>
          <p:cNvSpPr>
            <a:spLocks noGrp="1"/>
          </p:cNvSpPr>
          <p:nvPr>
            <p:ph type="dt" sz="quarter" idx="10"/>
          </p:nvPr>
        </p:nvSpPr>
        <p:spPr>
          <a:noFill/>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fld id="{2184771C-BB33-4B81-98CE-CE8252B29DB0}" type="datetime4">
              <a:rPr lang="en-GB" sz="1200" b="0">
                <a:solidFill>
                  <a:srgbClr val="A7A9AC"/>
                </a:solidFill>
              </a:rPr>
              <a:pPr/>
              <a:t>14 August 2013</a:t>
            </a:fld>
            <a:endParaRPr lang="en-GB" sz="1200" b="0">
              <a:solidFill>
                <a:srgbClr val="A7A9AC"/>
              </a:solidFill>
            </a:endParaRPr>
          </a:p>
        </p:txBody>
      </p:sp>
      <p:sp>
        <p:nvSpPr>
          <p:cNvPr id="152579" name="Slide Number Placeholder 4"/>
          <p:cNvSpPr>
            <a:spLocks noGrp="1"/>
          </p:cNvSpPr>
          <p:nvPr>
            <p:ph type="sldNum" sz="quarter" idx="11"/>
          </p:nvPr>
        </p:nvSpPr>
        <p:spPr>
          <a:noFill/>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fld id="{118C4F2E-98E8-42BF-BEAE-5B451EFF5ED3}" type="slidenum">
              <a:rPr lang="en-GB" sz="1200" b="0">
                <a:solidFill>
                  <a:srgbClr val="A7A9AC"/>
                </a:solidFill>
              </a:rPr>
              <a:pPr/>
              <a:t>27</a:t>
            </a:fld>
            <a:endParaRPr lang="en-GB" sz="1200" b="0">
              <a:solidFill>
                <a:srgbClr val="A7A9AC"/>
              </a:solidFill>
            </a:endParaRPr>
          </a:p>
        </p:txBody>
      </p:sp>
      <p:sp>
        <p:nvSpPr>
          <p:cNvPr id="152580" name="Rectangle 2"/>
          <p:cNvSpPr>
            <a:spLocks noGrp="1" noChangeArrowheads="1"/>
          </p:cNvSpPr>
          <p:nvPr>
            <p:ph type="title"/>
          </p:nvPr>
        </p:nvSpPr>
        <p:spPr>
          <a:xfrm>
            <a:off x="323850" y="188913"/>
            <a:ext cx="7772400" cy="609600"/>
          </a:xfrm>
        </p:spPr>
        <p:txBody>
          <a:bodyPr/>
          <a:lstStyle/>
          <a:p>
            <a:pPr eaLnBrk="1" hangingPunct="1"/>
            <a:r>
              <a:rPr lang="en-GB" smtClean="0"/>
              <a:t>Different Community Roles</a:t>
            </a:r>
          </a:p>
        </p:txBody>
      </p:sp>
      <p:pic>
        <p:nvPicPr>
          <p:cNvPr id="152581" name="Picture 3"/>
          <p:cNvPicPr>
            <a:picLocks noGrp="1" noChangeAspect="1" noChangeArrowheads="1"/>
          </p:cNvPicPr>
          <p:nvPr>
            <p:ph idx="1"/>
          </p:nvPr>
        </p:nvPicPr>
        <p:blipFill>
          <a:blip r:embed="rId3" cstate="print">
            <a:extLst>
              <a:ext uri="{28A0092B-C50C-407E-A947-70E740481C1C}">
                <a14:useLocalDpi xmlns:a14="http://schemas.microsoft.com/office/drawing/2010/main" xmlns="" val="0"/>
              </a:ext>
            </a:extLst>
          </a:blip>
          <a:srcRect/>
          <a:stretch>
            <a:fillRect/>
          </a:stretch>
        </p:blipFill>
        <p:spPr>
          <a:xfrm>
            <a:off x="336550" y="704850"/>
            <a:ext cx="8604250" cy="4465638"/>
          </a:xfrm>
          <a:noFill/>
          <a:extLst>
            <a:ext uri="{909E8E84-426E-40DD-AFC4-6F175D3DCCD1}">
              <a14:hiddenFill xmlns:a14="http://schemas.microsoft.com/office/drawing/2010/main" xmlns="">
                <a:gradFill rotWithShape="1">
                  <a:gsLst>
                    <a:gs pos="0">
                      <a:srgbClr val="00CCFF">
                        <a:alpha val="85999"/>
                      </a:srgbClr>
                    </a:gs>
                    <a:gs pos="100000">
                      <a:srgbClr val="00637C">
                        <a:alpha val="76999"/>
                      </a:srgbClr>
                    </a:gs>
                  </a:gsLst>
                  <a:path path="shape">
                    <a:fillToRect l="50000" t="50000" r="50000" b="50000"/>
                  </a:path>
                </a:gradFill>
              </a14:hiddenFill>
            </a:ext>
            <a:ext uri="{91240B29-F687-4F45-9708-019B960494DF}">
              <a14:hiddenLine xmlns:a14="http://schemas.microsoft.com/office/drawing/2010/main" xmlns="" w="38100" cap="flat" cmpd="sng" algn="ctr">
                <a:solidFill>
                  <a:srgbClr val="003366"/>
                </a:solidFill>
                <a:prstDash val="solid"/>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pic>
        <p:nvPicPr>
          <p:cNvPr id="152582" name="Picture 4"/>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7685088" y="177800"/>
            <a:ext cx="1260475" cy="10048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Date Placeholder 3"/>
          <p:cNvSpPr>
            <a:spLocks noGrp="1"/>
          </p:cNvSpPr>
          <p:nvPr>
            <p:ph type="dt" sz="quarter" idx="10"/>
          </p:nvPr>
        </p:nvSpPr>
        <p:spPr>
          <a:noFill/>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fld id="{998C7505-A764-4D0C-8F96-DDCA2A539AEB}" type="datetime4">
              <a:rPr lang="en-GB" sz="1200" b="0">
                <a:solidFill>
                  <a:srgbClr val="A7A9AC"/>
                </a:solidFill>
              </a:rPr>
              <a:pPr/>
              <a:t>14 August 2013</a:t>
            </a:fld>
            <a:endParaRPr lang="en-GB" sz="1200" b="0">
              <a:solidFill>
                <a:srgbClr val="A7A9AC"/>
              </a:solidFill>
            </a:endParaRPr>
          </a:p>
        </p:txBody>
      </p:sp>
      <p:sp>
        <p:nvSpPr>
          <p:cNvPr id="153603" name="Slide Number Placeholder 4"/>
          <p:cNvSpPr>
            <a:spLocks noGrp="1"/>
          </p:cNvSpPr>
          <p:nvPr>
            <p:ph type="sldNum" sz="quarter" idx="11"/>
          </p:nvPr>
        </p:nvSpPr>
        <p:spPr>
          <a:noFill/>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fld id="{D79135E2-9813-4903-9357-0BB9B4086951}" type="slidenum">
              <a:rPr lang="en-GB" sz="1200" b="0">
                <a:solidFill>
                  <a:srgbClr val="A7A9AC"/>
                </a:solidFill>
              </a:rPr>
              <a:pPr/>
              <a:t>28</a:t>
            </a:fld>
            <a:endParaRPr lang="en-GB" sz="1200" b="0">
              <a:solidFill>
                <a:srgbClr val="A7A9AC"/>
              </a:solidFill>
            </a:endParaRPr>
          </a:p>
        </p:txBody>
      </p:sp>
      <p:sp>
        <p:nvSpPr>
          <p:cNvPr id="153604" name="Rectangle 2"/>
          <p:cNvSpPr>
            <a:spLocks noGrp="1" noChangeArrowheads="1"/>
          </p:cNvSpPr>
          <p:nvPr>
            <p:ph type="title"/>
          </p:nvPr>
        </p:nvSpPr>
        <p:spPr>
          <a:xfrm>
            <a:off x="323850" y="260350"/>
            <a:ext cx="7772400" cy="609600"/>
          </a:xfrm>
        </p:spPr>
        <p:txBody>
          <a:bodyPr/>
          <a:lstStyle/>
          <a:p>
            <a:pPr eaLnBrk="1" hangingPunct="1"/>
            <a:r>
              <a:rPr lang="en-GB" smtClean="0"/>
              <a:t>Participation in Communities</a:t>
            </a:r>
          </a:p>
        </p:txBody>
      </p:sp>
      <p:pic>
        <p:nvPicPr>
          <p:cNvPr id="153605" name="Picture 3"/>
          <p:cNvPicPr>
            <a:picLocks noGrp="1" noChangeAspect="1" noChangeArrowheads="1"/>
          </p:cNvPicPr>
          <p:nvPr>
            <p:ph idx="1"/>
          </p:nvPr>
        </p:nvPicPr>
        <p:blipFill>
          <a:blip r:embed="rId3" cstate="print">
            <a:extLst>
              <a:ext uri="{28A0092B-C50C-407E-A947-70E740481C1C}">
                <a14:useLocalDpi xmlns:a14="http://schemas.microsoft.com/office/drawing/2010/main" xmlns="" val="0"/>
              </a:ext>
            </a:extLst>
          </a:blip>
          <a:srcRect/>
          <a:stretch>
            <a:fillRect/>
          </a:stretch>
        </p:blipFill>
        <p:spPr>
          <a:xfrm>
            <a:off x="304800" y="1371600"/>
            <a:ext cx="8588375" cy="3536950"/>
          </a:xfrm>
        </p:spPr>
      </p:pic>
      <p:pic>
        <p:nvPicPr>
          <p:cNvPr id="153606" name="Picture 4"/>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7685088" y="177800"/>
            <a:ext cx="1260475" cy="10048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Date Placeholder 3"/>
          <p:cNvSpPr>
            <a:spLocks noGrp="1"/>
          </p:cNvSpPr>
          <p:nvPr>
            <p:ph type="dt" sz="quarter" idx="10"/>
          </p:nvPr>
        </p:nvSpPr>
        <p:spPr>
          <a:noFill/>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fld id="{B32F8ED4-0510-4482-918A-B4A18417AEB9}" type="datetime4">
              <a:rPr lang="en-GB" sz="1200" b="0">
                <a:solidFill>
                  <a:srgbClr val="A7A9AC"/>
                </a:solidFill>
              </a:rPr>
              <a:pPr/>
              <a:t>14 August 2013</a:t>
            </a:fld>
            <a:endParaRPr lang="en-GB" sz="1200" b="0">
              <a:solidFill>
                <a:srgbClr val="A7A9AC"/>
              </a:solidFill>
            </a:endParaRPr>
          </a:p>
        </p:txBody>
      </p:sp>
      <p:sp>
        <p:nvSpPr>
          <p:cNvPr id="154627" name="Slide Number Placeholder 4"/>
          <p:cNvSpPr>
            <a:spLocks noGrp="1"/>
          </p:cNvSpPr>
          <p:nvPr>
            <p:ph type="sldNum" sz="quarter" idx="11"/>
          </p:nvPr>
        </p:nvSpPr>
        <p:spPr>
          <a:noFill/>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fld id="{E3F8CAB6-6B3C-4DAC-86E7-40C82B820816}" type="slidenum">
              <a:rPr lang="en-GB" sz="1200" b="0">
                <a:solidFill>
                  <a:srgbClr val="A7A9AC"/>
                </a:solidFill>
              </a:rPr>
              <a:pPr/>
              <a:t>29</a:t>
            </a:fld>
            <a:endParaRPr lang="en-GB" sz="1200" b="0">
              <a:solidFill>
                <a:srgbClr val="A7A9AC"/>
              </a:solidFill>
            </a:endParaRPr>
          </a:p>
        </p:txBody>
      </p:sp>
      <p:sp>
        <p:nvSpPr>
          <p:cNvPr id="154628" name="Rectangle 2"/>
          <p:cNvSpPr>
            <a:spLocks noGrp="1" noChangeArrowheads="1"/>
          </p:cNvSpPr>
          <p:nvPr>
            <p:ph type="title"/>
          </p:nvPr>
        </p:nvSpPr>
        <p:spPr>
          <a:xfrm>
            <a:off x="319088" y="381000"/>
            <a:ext cx="8574087" cy="609600"/>
          </a:xfrm>
        </p:spPr>
        <p:txBody>
          <a:bodyPr/>
          <a:lstStyle/>
          <a:p>
            <a:pPr eaLnBrk="1" hangingPunct="1"/>
            <a:r>
              <a:rPr lang="en-GB" smtClean="0"/>
              <a:t>Participation in Communities – a school</a:t>
            </a:r>
          </a:p>
        </p:txBody>
      </p:sp>
      <p:pic>
        <p:nvPicPr>
          <p:cNvPr id="154629" name="Picture 3"/>
          <p:cNvPicPr>
            <a:picLocks noGrp="1" noChangeAspect="1" noChangeArrowheads="1"/>
          </p:cNvPicPr>
          <p:nvPr>
            <p:ph idx="1"/>
          </p:nvPr>
        </p:nvPicPr>
        <p:blipFill>
          <a:blip r:embed="rId3" cstate="print">
            <a:extLst>
              <a:ext uri="{28A0092B-C50C-407E-A947-70E740481C1C}">
                <a14:useLocalDpi xmlns:a14="http://schemas.microsoft.com/office/drawing/2010/main" xmlns="" val="0"/>
              </a:ext>
            </a:extLst>
          </a:blip>
          <a:srcRect/>
          <a:stretch>
            <a:fillRect/>
          </a:stretch>
        </p:blipFill>
        <p:spPr>
          <a:xfrm>
            <a:off x="366713" y="1371600"/>
            <a:ext cx="8382000" cy="3508375"/>
          </a:xfrm>
          <a:noFill/>
          <a:extLst>
            <a:ext uri="{909E8E84-426E-40DD-AFC4-6F175D3DCCD1}">
              <a14:hiddenFill xmlns:a14="http://schemas.microsoft.com/office/drawing/2010/main" xmlns="">
                <a:gradFill rotWithShape="1">
                  <a:gsLst>
                    <a:gs pos="0">
                      <a:srgbClr val="00CCFF">
                        <a:alpha val="85999"/>
                      </a:srgbClr>
                    </a:gs>
                    <a:gs pos="100000">
                      <a:srgbClr val="00637C">
                        <a:alpha val="76999"/>
                      </a:srgbClr>
                    </a:gs>
                  </a:gsLst>
                  <a:path path="shape">
                    <a:fillToRect l="50000" t="50000" r="50000" b="50000"/>
                  </a:path>
                </a:gradFill>
              </a14:hiddenFill>
            </a:ext>
            <a:ext uri="{91240B29-F687-4F45-9708-019B960494DF}">
              <a14:hiddenLine xmlns:a14="http://schemas.microsoft.com/office/drawing/2010/main" xmlns="" w="38100" cap="flat" cmpd="sng" algn="ctr">
                <a:solidFill>
                  <a:srgbClr val="003366"/>
                </a:solidFill>
                <a:prstDash val="solid"/>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pic>
        <p:nvPicPr>
          <p:cNvPr id="154630" name="Picture 4"/>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7685088" y="177800"/>
            <a:ext cx="1260475" cy="10048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Date Placeholder 3"/>
          <p:cNvSpPr>
            <a:spLocks noGrp="1"/>
          </p:cNvSpPr>
          <p:nvPr>
            <p:ph type="dt" sz="quarter" idx="10"/>
          </p:nvPr>
        </p:nvSpPr>
        <p:spPr>
          <a:noFill/>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fld id="{793F714A-201D-415E-AC15-F8CC38EBFECD}" type="datetime4">
              <a:rPr lang="en-GB" sz="1200" b="0">
                <a:solidFill>
                  <a:srgbClr val="A7A9AC"/>
                </a:solidFill>
              </a:rPr>
              <a:pPr/>
              <a:t>14 August 2013</a:t>
            </a:fld>
            <a:endParaRPr lang="en-GB" sz="1200" b="0">
              <a:solidFill>
                <a:srgbClr val="A7A9AC"/>
              </a:solidFill>
            </a:endParaRPr>
          </a:p>
        </p:txBody>
      </p:sp>
      <p:sp>
        <p:nvSpPr>
          <p:cNvPr id="13315" name="Slide Number Placeholder 4"/>
          <p:cNvSpPr>
            <a:spLocks noGrp="1"/>
          </p:cNvSpPr>
          <p:nvPr>
            <p:ph type="sldNum" sz="quarter" idx="11"/>
          </p:nvPr>
        </p:nvSpPr>
        <p:spPr>
          <a:noFill/>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fld id="{029C0C87-A1E6-4925-A484-1FDAB7CDDEB1}" type="slidenum">
              <a:rPr lang="en-GB" sz="1200" b="0">
                <a:solidFill>
                  <a:srgbClr val="A7A9AC"/>
                </a:solidFill>
              </a:rPr>
              <a:pPr/>
              <a:t>3</a:t>
            </a:fld>
            <a:endParaRPr lang="en-GB" sz="1200" b="0">
              <a:solidFill>
                <a:srgbClr val="A7A9AC"/>
              </a:solidFill>
            </a:endParaRPr>
          </a:p>
        </p:txBody>
      </p:sp>
      <p:sp>
        <p:nvSpPr>
          <p:cNvPr id="13316" name="Rectangle 2"/>
          <p:cNvSpPr>
            <a:spLocks noGrp="1" noChangeArrowheads="1"/>
          </p:cNvSpPr>
          <p:nvPr>
            <p:ph type="title"/>
          </p:nvPr>
        </p:nvSpPr>
        <p:spPr>
          <a:xfrm>
            <a:off x="298450" y="165100"/>
            <a:ext cx="7772400" cy="609600"/>
          </a:xfrm>
        </p:spPr>
        <p:txBody>
          <a:bodyPr/>
          <a:lstStyle/>
          <a:p>
            <a:pPr eaLnBrk="1" hangingPunct="1"/>
            <a:r>
              <a:rPr lang="en-GB" sz="2400" smtClean="0"/>
              <a:t>Knowledge Management at Sellafield - KM priorities </a:t>
            </a:r>
          </a:p>
        </p:txBody>
      </p:sp>
      <p:sp>
        <p:nvSpPr>
          <p:cNvPr id="13317" name="Rectangle 3"/>
          <p:cNvSpPr>
            <a:spLocks noGrp="1" noChangeArrowheads="1"/>
          </p:cNvSpPr>
          <p:nvPr>
            <p:ph type="body" idx="1"/>
          </p:nvPr>
        </p:nvSpPr>
        <p:spPr>
          <a:xfrm>
            <a:off x="304800" y="925513"/>
            <a:ext cx="6643688" cy="4375150"/>
          </a:xfrm>
        </p:spPr>
        <p:txBody>
          <a:bodyPr/>
          <a:lstStyle/>
          <a:p>
            <a:pPr marL="457200" indent="-457200" eaLnBrk="1" hangingPunct="1">
              <a:buFontTx/>
              <a:buAutoNum type="arabicPeriod"/>
            </a:pPr>
            <a:r>
              <a:rPr lang="en-GB" smtClean="0"/>
              <a:t>Define the problem </a:t>
            </a:r>
          </a:p>
          <a:p>
            <a:pPr marL="857250" lvl="1" indent="-400050" eaLnBrk="1" hangingPunct="1"/>
            <a:r>
              <a:rPr lang="en-GB" smtClean="0"/>
              <a:t>Organisational context, mission and strategy</a:t>
            </a:r>
          </a:p>
          <a:p>
            <a:pPr marL="857250" lvl="1" indent="-400050" eaLnBrk="1" hangingPunct="1">
              <a:buFontTx/>
              <a:buAutoNum type="arabicPeriod"/>
            </a:pPr>
            <a:endParaRPr lang="en-GB" smtClean="0"/>
          </a:p>
          <a:p>
            <a:pPr marL="457200" indent="-457200" eaLnBrk="1" hangingPunct="1">
              <a:buFontTx/>
              <a:buAutoNum type="arabicPeriod"/>
            </a:pPr>
            <a:r>
              <a:rPr lang="en-GB" smtClean="0"/>
              <a:t>Develop an actionable plan </a:t>
            </a:r>
          </a:p>
          <a:p>
            <a:pPr marL="857250" lvl="1" indent="-400050" eaLnBrk="1" hangingPunct="1"/>
            <a:r>
              <a:rPr lang="en-GB" smtClean="0"/>
              <a:t>Identify key knowledge needs for the mission</a:t>
            </a:r>
          </a:p>
          <a:p>
            <a:pPr marL="857250" lvl="1" indent="-400050" eaLnBrk="1" hangingPunct="1">
              <a:buFontTx/>
              <a:buAutoNum type="arabicPeriod"/>
            </a:pPr>
            <a:endParaRPr lang="en-GB" smtClean="0"/>
          </a:p>
          <a:p>
            <a:pPr marL="457200" indent="-457200" eaLnBrk="1" hangingPunct="1">
              <a:buFontTx/>
              <a:buAutoNum type="arabicPeriod"/>
            </a:pPr>
            <a:r>
              <a:rPr lang="en-GB" smtClean="0"/>
              <a:t>Implement the plan using focused KM tools</a:t>
            </a:r>
          </a:p>
          <a:p>
            <a:pPr marL="857250" lvl="1" indent="-400050" eaLnBrk="1" hangingPunct="1"/>
            <a:r>
              <a:rPr lang="en-GB" smtClean="0"/>
              <a:t>Knowledge Retention and Transfer (KRT)</a:t>
            </a:r>
          </a:p>
          <a:p>
            <a:pPr marL="857250" lvl="1" indent="-400050" eaLnBrk="1" hangingPunct="1"/>
            <a:r>
              <a:rPr lang="en-GB" smtClean="0"/>
              <a:t>Communities of practice</a:t>
            </a:r>
          </a:p>
          <a:p>
            <a:pPr marL="857250" lvl="1" indent="-400050" eaLnBrk="1" hangingPunct="1"/>
            <a:r>
              <a:rPr lang="en-GB" smtClean="0"/>
              <a:t>Etc.</a:t>
            </a:r>
          </a:p>
        </p:txBody>
      </p:sp>
      <p:pic>
        <p:nvPicPr>
          <p:cNvPr id="13318" name="Picture 8"/>
          <p:cNvPicPr>
            <a:picLocks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223125" y="917575"/>
            <a:ext cx="1427163" cy="10239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3319" name="Picture 9"/>
          <p:cNvPicPr>
            <a:picLocks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210425" y="2120900"/>
            <a:ext cx="1427163" cy="10239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3320" name="Picture 10"/>
          <p:cNvPicPr>
            <a:picLocks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7261225" y="3360738"/>
            <a:ext cx="1427163" cy="10239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3321" name="Picture 11"/>
          <p:cNvPicPr>
            <a:picLocks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7248525" y="4448175"/>
            <a:ext cx="1427163" cy="10239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Date Placeholder 2"/>
          <p:cNvSpPr>
            <a:spLocks noGrp="1"/>
          </p:cNvSpPr>
          <p:nvPr>
            <p:ph type="dt" sz="quarter" idx="10"/>
          </p:nvPr>
        </p:nvSpPr>
        <p:spPr>
          <a:noFill/>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fld id="{7A4BBF4E-0D69-4136-9C26-AA8CDE8E38F5}" type="datetime4">
              <a:rPr lang="en-GB" sz="1200" b="0">
                <a:solidFill>
                  <a:srgbClr val="A7A9AC"/>
                </a:solidFill>
              </a:rPr>
              <a:pPr/>
              <a:t>14 August 2013</a:t>
            </a:fld>
            <a:endParaRPr lang="en-GB" sz="1200" b="0">
              <a:solidFill>
                <a:srgbClr val="A7A9AC"/>
              </a:solidFill>
            </a:endParaRPr>
          </a:p>
        </p:txBody>
      </p:sp>
      <p:sp>
        <p:nvSpPr>
          <p:cNvPr id="155651" name="Slide Number Placeholder 3"/>
          <p:cNvSpPr>
            <a:spLocks noGrp="1"/>
          </p:cNvSpPr>
          <p:nvPr>
            <p:ph type="sldNum" sz="quarter" idx="11"/>
          </p:nvPr>
        </p:nvSpPr>
        <p:spPr>
          <a:noFill/>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fld id="{D3F622A6-A837-42C5-8ABB-85F5180E95A0}" type="slidenum">
              <a:rPr lang="en-GB" sz="1200" b="0">
                <a:solidFill>
                  <a:srgbClr val="A7A9AC"/>
                </a:solidFill>
              </a:rPr>
              <a:pPr/>
              <a:t>30</a:t>
            </a:fld>
            <a:endParaRPr lang="en-GB" sz="1200" b="0">
              <a:solidFill>
                <a:srgbClr val="A7A9AC"/>
              </a:solidFill>
            </a:endParaRPr>
          </a:p>
        </p:txBody>
      </p:sp>
      <p:grpSp>
        <p:nvGrpSpPr>
          <p:cNvPr id="155652" name="Group 2"/>
          <p:cNvGrpSpPr>
            <a:grpSpLocks/>
          </p:cNvGrpSpPr>
          <p:nvPr/>
        </p:nvGrpSpPr>
        <p:grpSpPr bwMode="auto">
          <a:xfrm>
            <a:off x="395288" y="4941888"/>
            <a:ext cx="8305800" cy="493712"/>
            <a:chOff x="432" y="3360"/>
            <a:chExt cx="5232" cy="311"/>
          </a:xfrm>
        </p:grpSpPr>
        <p:sp>
          <p:nvSpPr>
            <p:cNvPr id="155686" name="Text Box 3"/>
            <p:cNvSpPr txBox="1">
              <a:spLocks noChangeArrowheads="1"/>
            </p:cNvSpPr>
            <p:nvPr/>
          </p:nvSpPr>
          <p:spPr bwMode="auto">
            <a:xfrm>
              <a:off x="4972" y="3440"/>
              <a:ext cx="692" cy="23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000022"/>
                    </a:outerShdw>
                  </a:effectLst>
                </a14:hiddenEffects>
              </a:ext>
            </a:extLst>
          </p:spPr>
          <p:txBody>
            <a:bodyPr>
              <a:spAutoFit/>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pPr algn="l"/>
              <a:r>
                <a:rPr lang="en-US" sz="1800">
                  <a:solidFill>
                    <a:srgbClr val="003399"/>
                  </a:solidFill>
                  <a:latin typeface="Frutiger 45 Light" pitchFamily="34" charset="0"/>
                </a:rPr>
                <a:t>Time</a:t>
              </a:r>
              <a:endParaRPr lang="en-US" sz="1800">
                <a:latin typeface="Frutiger 45 Light" pitchFamily="34" charset="0"/>
              </a:endParaRPr>
            </a:p>
          </p:txBody>
        </p:sp>
        <p:sp>
          <p:nvSpPr>
            <p:cNvPr id="155687" name="Line 4"/>
            <p:cNvSpPr>
              <a:spLocks noChangeShapeType="1"/>
            </p:cNvSpPr>
            <p:nvPr/>
          </p:nvSpPr>
          <p:spPr bwMode="auto">
            <a:xfrm flipV="1">
              <a:off x="432" y="3360"/>
              <a:ext cx="4788" cy="5"/>
            </a:xfrm>
            <a:prstGeom prst="line">
              <a:avLst/>
            </a:prstGeom>
            <a:noFill/>
            <a:ln w="57150">
              <a:solidFill>
                <a:schemeClr val="accent2"/>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rgbClr val="000022"/>
                    </a:outerShdw>
                  </a:effectLst>
                </a14:hiddenEffects>
              </a:ext>
            </a:extLst>
          </p:spPr>
          <p:txBody>
            <a:bodyPr wrap="none" anchor="ctr"/>
            <a:lstStyle/>
            <a:p>
              <a:endParaRPr lang="en-GB"/>
            </a:p>
          </p:txBody>
        </p:sp>
      </p:grpSp>
      <p:grpSp>
        <p:nvGrpSpPr>
          <p:cNvPr id="155653" name="Group 5"/>
          <p:cNvGrpSpPr>
            <a:grpSpLocks/>
          </p:cNvGrpSpPr>
          <p:nvPr/>
        </p:nvGrpSpPr>
        <p:grpSpPr bwMode="auto">
          <a:xfrm>
            <a:off x="179388" y="908050"/>
            <a:ext cx="7581900" cy="3998913"/>
            <a:chOff x="177" y="864"/>
            <a:chExt cx="5007" cy="2928"/>
          </a:xfrm>
        </p:grpSpPr>
        <p:grpSp>
          <p:nvGrpSpPr>
            <p:cNvPr id="155657" name="Group 6"/>
            <p:cNvGrpSpPr>
              <a:grpSpLocks/>
            </p:cNvGrpSpPr>
            <p:nvPr/>
          </p:nvGrpSpPr>
          <p:grpSpPr bwMode="auto">
            <a:xfrm>
              <a:off x="177" y="864"/>
              <a:ext cx="303" cy="2506"/>
              <a:chOff x="149" y="864"/>
              <a:chExt cx="303" cy="2506"/>
            </a:xfrm>
          </p:grpSpPr>
          <p:sp>
            <p:nvSpPr>
              <p:cNvPr id="155684" name="Line 7"/>
              <p:cNvSpPr>
                <a:spLocks noChangeShapeType="1"/>
              </p:cNvSpPr>
              <p:nvPr/>
            </p:nvSpPr>
            <p:spPr bwMode="auto">
              <a:xfrm flipV="1">
                <a:off x="384" y="912"/>
                <a:ext cx="2" cy="2458"/>
              </a:xfrm>
              <a:prstGeom prst="line">
                <a:avLst/>
              </a:prstGeom>
              <a:noFill/>
              <a:ln w="57150">
                <a:solidFill>
                  <a:schemeClr val="accent2"/>
                </a:solidFill>
                <a:round/>
                <a:headEnd/>
                <a:tailEnd type="triangle" w="med" len="med"/>
              </a:ln>
              <a:extLst>
                <a:ext uri="{909E8E84-426E-40DD-AFC4-6F175D3DCCD1}">
                  <a14:hiddenFill xmlns:a14="http://schemas.microsoft.com/office/drawing/2010/main" xmlns="">
                    <a:noFill/>
                  </a14:hiddenFill>
                </a:ext>
              </a:extLst>
            </p:spPr>
            <p:txBody>
              <a:bodyPr/>
              <a:lstStyle/>
              <a:p>
                <a:endParaRPr lang="en-GB"/>
              </a:p>
            </p:txBody>
          </p:sp>
          <p:sp>
            <p:nvSpPr>
              <p:cNvPr id="155685" name="Text Box 8"/>
              <p:cNvSpPr txBox="1">
                <a:spLocks noChangeArrowheads="1"/>
              </p:cNvSpPr>
              <p:nvPr/>
            </p:nvSpPr>
            <p:spPr bwMode="auto">
              <a:xfrm>
                <a:off x="149" y="864"/>
                <a:ext cx="303" cy="145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000022"/>
                      </a:outerShdw>
                    </a:effectLst>
                  </a14:hiddenEffects>
                </a:ext>
              </a:extLst>
            </p:spPr>
            <p:txBody>
              <a:bodyPr vert="eaVert">
                <a:spAutoFit/>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pPr algn="l"/>
                <a:r>
                  <a:rPr lang="en-GB" sz="1800">
                    <a:solidFill>
                      <a:srgbClr val="003399"/>
                    </a:solidFill>
                    <a:latin typeface="Frutiger 45 Light" pitchFamily="34" charset="0"/>
                  </a:rPr>
                  <a:t>Level of activity</a:t>
                </a:r>
                <a:endParaRPr lang="en-GB" sz="2000" b="0">
                  <a:latin typeface="Frutiger 45 Light" pitchFamily="34" charset="0"/>
                </a:endParaRPr>
              </a:p>
            </p:txBody>
          </p:sp>
        </p:grpSp>
        <p:grpSp>
          <p:nvGrpSpPr>
            <p:cNvPr id="155658" name="Group 9"/>
            <p:cNvGrpSpPr>
              <a:grpSpLocks/>
            </p:cNvGrpSpPr>
            <p:nvPr/>
          </p:nvGrpSpPr>
          <p:grpSpPr bwMode="auto">
            <a:xfrm>
              <a:off x="1253" y="1325"/>
              <a:ext cx="2916" cy="2028"/>
              <a:chOff x="1253" y="1325"/>
              <a:chExt cx="2916" cy="2028"/>
            </a:xfrm>
          </p:grpSpPr>
          <p:sp>
            <p:nvSpPr>
              <p:cNvPr id="155680" name="Line 10"/>
              <p:cNvSpPr>
                <a:spLocks noChangeShapeType="1"/>
              </p:cNvSpPr>
              <p:nvPr/>
            </p:nvSpPr>
            <p:spPr bwMode="auto">
              <a:xfrm>
                <a:off x="1253" y="1325"/>
                <a:ext cx="2" cy="2019"/>
              </a:xfrm>
              <a:prstGeom prst="line">
                <a:avLst/>
              </a:prstGeom>
              <a:noFill/>
              <a:ln w="9525">
                <a:solidFill>
                  <a:schemeClr val="hlink"/>
                </a:solidFill>
                <a:prstDash val="dash"/>
                <a:round/>
                <a:headEnd/>
                <a:tailEnd/>
              </a:ln>
              <a:extLst>
                <a:ext uri="{909E8E84-426E-40DD-AFC4-6F175D3DCCD1}">
                  <a14:hiddenFill xmlns:a14="http://schemas.microsoft.com/office/drawing/2010/main" xmlns="">
                    <a:noFill/>
                  </a14:hiddenFill>
                </a:ext>
              </a:extLst>
            </p:spPr>
            <p:txBody>
              <a:bodyPr/>
              <a:lstStyle/>
              <a:p>
                <a:endParaRPr lang="en-GB"/>
              </a:p>
            </p:txBody>
          </p:sp>
          <p:sp>
            <p:nvSpPr>
              <p:cNvPr id="155681" name="Line 11"/>
              <p:cNvSpPr>
                <a:spLocks noChangeShapeType="1"/>
              </p:cNvSpPr>
              <p:nvPr/>
            </p:nvSpPr>
            <p:spPr bwMode="auto">
              <a:xfrm>
                <a:off x="2248" y="1334"/>
                <a:ext cx="1" cy="2019"/>
              </a:xfrm>
              <a:prstGeom prst="line">
                <a:avLst/>
              </a:prstGeom>
              <a:noFill/>
              <a:ln w="9525">
                <a:solidFill>
                  <a:schemeClr val="hlink"/>
                </a:solidFill>
                <a:prstDash val="dash"/>
                <a:round/>
                <a:headEnd/>
                <a:tailEnd/>
              </a:ln>
              <a:extLst>
                <a:ext uri="{909E8E84-426E-40DD-AFC4-6F175D3DCCD1}">
                  <a14:hiddenFill xmlns:a14="http://schemas.microsoft.com/office/drawing/2010/main" xmlns="">
                    <a:noFill/>
                  </a14:hiddenFill>
                </a:ext>
              </a:extLst>
            </p:spPr>
            <p:txBody>
              <a:bodyPr/>
              <a:lstStyle/>
              <a:p>
                <a:endParaRPr lang="en-GB"/>
              </a:p>
            </p:txBody>
          </p:sp>
          <p:sp>
            <p:nvSpPr>
              <p:cNvPr id="155682" name="Line 12"/>
              <p:cNvSpPr>
                <a:spLocks noChangeShapeType="1"/>
              </p:cNvSpPr>
              <p:nvPr/>
            </p:nvSpPr>
            <p:spPr bwMode="auto">
              <a:xfrm>
                <a:off x="3282" y="1334"/>
                <a:ext cx="1" cy="2019"/>
              </a:xfrm>
              <a:prstGeom prst="line">
                <a:avLst/>
              </a:prstGeom>
              <a:noFill/>
              <a:ln w="9525">
                <a:solidFill>
                  <a:schemeClr val="hlink"/>
                </a:solidFill>
                <a:prstDash val="dash"/>
                <a:round/>
                <a:headEnd/>
                <a:tailEnd/>
              </a:ln>
              <a:extLst>
                <a:ext uri="{909E8E84-426E-40DD-AFC4-6F175D3DCCD1}">
                  <a14:hiddenFill xmlns:a14="http://schemas.microsoft.com/office/drawing/2010/main" xmlns="">
                    <a:noFill/>
                  </a14:hiddenFill>
                </a:ext>
              </a:extLst>
            </p:spPr>
            <p:txBody>
              <a:bodyPr/>
              <a:lstStyle/>
              <a:p>
                <a:endParaRPr lang="en-GB"/>
              </a:p>
            </p:txBody>
          </p:sp>
          <p:sp>
            <p:nvSpPr>
              <p:cNvPr id="155683" name="Line 13"/>
              <p:cNvSpPr>
                <a:spLocks noChangeShapeType="1"/>
              </p:cNvSpPr>
              <p:nvPr/>
            </p:nvSpPr>
            <p:spPr bwMode="auto">
              <a:xfrm>
                <a:off x="4168" y="1334"/>
                <a:ext cx="1" cy="2019"/>
              </a:xfrm>
              <a:prstGeom prst="line">
                <a:avLst/>
              </a:prstGeom>
              <a:noFill/>
              <a:ln w="9525">
                <a:solidFill>
                  <a:schemeClr val="hlink"/>
                </a:solidFill>
                <a:prstDash val="dash"/>
                <a:round/>
                <a:headEnd/>
                <a:tailEnd/>
              </a:ln>
              <a:extLst>
                <a:ext uri="{909E8E84-426E-40DD-AFC4-6F175D3DCCD1}">
                  <a14:hiddenFill xmlns:a14="http://schemas.microsoft.com/office/drawing/2010/main" xmlns="">
                    <a:noFill/>
                  </a14:hiddenFill>
                </a:ext>
              </a:extLst>
            </p:spPr>
            <p:txBody>
              <a:bodyPr/>
              <a:lstStyle/>
              <a:p>
                <a:endParaRPr lang="en-GB"/>
              </a:p>
            </p:txBody>
          </p:sp>
        </p:grpSp>
        <p:grpSp>
          <p:nvGrpSpPr>
            <p:cNvPr id="155659" name="Group 14"/>
            <p:cNvGrpSpPr>
              <a:grpSpLocks/>
            </p:cNvGrpSpPr>
            <p:nvPr/>
          </p:nvGrpSpPr>
          <p:grpSpPr bwMode="auto">
            <a:xfrm>
              <a:off x="4168" y="2112"/>
              <a:ext cx="990" cy="1680"/>
              <a:chOff x="4168" y="2112"/>
              <a:chExt cx="990" cy="1680"/>
            </a:xfrm>
          </p:grpSpPr>
          <p:sp>
            <p:nvSpPr>
              <p:cNvPr id="155678" name="Text Box 15"/>
              <p:cNvSpPr txBox="1">
                <a:spLocks noChangeArrowheads="1"/>
              </p:cNvSpPr>
              <p:nvPr/>
            </p:nvSpPr>
            <p:spPr bwMode="auto">
              <a:xfrm>
                <a:off x="4168" y="3440"/>
                <a:ext cx="804" cy="352"/>
              </a:xfrm>
              <a:prstGeom prst="rect">
                <a:avLst/>
              </a:prstGeom>
              <a:noFill/>
              <a:ln w="9525">
                <a:solidFill>
                  <a:schemeClr val="hlink"/>
                </a:solidFill>
                <a:miter lim="800000"/>
                <a:headEnd/>
                <a:tailEnd/>
              </a:ln>
              <a:extLst>
                <a:ext uri="{909E8E84-426E-40DD-AFC4-6F175D3DCCD1}">
                  <a14:hiddenFill xmlns:a14="http://schemas.microsoft.com/office/drawing/2010/main" xmlns="">
                    <a:solidFill>
                      <a:schemeClr val="accent1"/>
                    </a:solidFill>
                  </a14:hiddenFill>
                </a:ext>
              </a:extLst>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pPr algn="l"/>
                <a:r>
                  <a:rPr lang="en-GB" sz="1600">
                    <a:solidFill>
                      <a:srgbClr val="003399"/>
                    </a:solidFill>
                    <a:latin typeface="Frutiger 45 Light" pitchFamily="34" charset="0"/>
                  </a:rPr>
                  <a:t>Transition</a:t>
                </a:r>
                <a:endParaRPr lang="en-GB" sz="1800">
                  <a:solidFill>
                    <a:srgbClr val="003399"/>
                  </a:solidFill>
                  <a:latin typeface="Frutiger 45 Light" pitchFamily="34" charset="0"/>
                </a:endParaRPr>
              </a:p>
            </p:txBody>
          </p:sp>
          <p:sp>
            <p:nvSpPr>
              <p:cNvPr id="155679" name="Text Box 16"/>
              <p:cNvSpPr txBox="1">
                <a:spLocks noChangeArrowheads="1"/>
              </p:cNvSpPr>
              <p:nvPr/>
            </p:nvSpPr>
            <p:spPr bwMode="auto">
              <a:xfrm>
                <a:off x="4272" y="2112"/>
                <a:ext cx="886" cy="70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pPr algn="l"/>
                <a:endParaRPr lang="en-GB" sz="1800">
                  <a:solidFill>
                    <a:srgbClr val="003399"/>
                  </a:solidFill>
                  <a:latin typeface="Frutiger 45 Light" pitchFamily="34" charset="0"/>
                </a:endParaRPr>
              </a:p>
            </p:txBody>
          </p:sp>
        </p:grpSp>
        <p:grpSp>
          <p:nvGrpSpPr>
            <p:cNvPr id="155660" name="Group 17"/>
            <p:cNvGrpSpPr>
              <a:grpSpLocks/>
            </p:cNvGrpSpPr>
            <p:nvPr/>
          </p:nvGrpSpPr>
          <p:grpSpPr bwMode="auto">
            <a:xfrm>
              <a:off x="2307" y="1056"/>
              <a:ext cx="912" cy="2736"/>
              <a:chOff x="2307" y="1056"/>
              <a:chExt cx="912" cy="2736"/>
            </a:xfrm>
          </p:grpSpPr>
          <p:sp>
            <p:nvSpPr>
              <p:cNvPr id="155676" name="Text Box 18"/>
              <p:cNvSpPr txBox="1">
                <a:spLocks noChangeArrowheads="1"/>
              </p:cNvSpPr>
              <p:nvPr/>
            </p:nvSpPr>
            <p:spPr bwMode="auto">
              <a:xfrm>
                <a:off x="2307" y="3440"/>
                <a:ext cx="909" cy="352"/>
              </a:xfrm>
              <a:prstGeom prst="rect">
                <a:avLst/>
              </a:prstGeom>
              <a:noFill/>
              <a:ln w="9525">
                <a:solidFill>
                  <a:schemeClr val="hlink"/>
                </a:solidFill>
                <a:miter lim="800000"/>
                <a:headEnd/>
                <a:tailEnd/>
              </a:ln>
              <a:extLst>
                <a:ext uri="{909E8E84-426E-40DD-AFC4-6F175D3DCCD1}">
                  <a14:hiddenFill xmlns:a14="http://schemas.microsoft.com/office/drawing/2010/main" xmlns="">
                    <a:solidFill>
                      <a:schemeClr val="accent1"/>
                    </a:solidFill>
                  </a14:hiddenFill>
                </a:ext>
              </a:extLst>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pPr algn="l"/>
                <a:r>
                  <a:rPr lang="en-GB" sz="1600">
                    <a:solidFill>
                      <a:srgbClr val="003399"/>
                    </a:solidFill>
                    <a:latin typeface="Frutiger 45 Light" pitchFamily="34" charset="0"/>
                  </a:rPr>
                  <a:t>Growth</a:t>
                </a:r>
                <a:endParaRPr lang="en-GB" sz="1600">
                  <a:latin typeface="Frutiger 45 Light" pitchFamily="34" charset="0"/>
                </a:endParaRPr>
              </a:p>
            </p:txBody>
          </p:sp>
          <p:sp>
            <p:nvSpPr>
              <p:cNvPr id="155677" name="Text Box 19"/>
              <p:cNvSpPr txBox="1">
                <a:spLocks noChangeArrowheads="1"/>
              </p:cNvSpPr>
              <p:nvPr/>
            </p:nvSpPr>
            <p:spPr bwMode="auto">
              <a:xfrm>
                <a:off x="2352" y="1056"/>
                <a:ext cx="867" cy="703"/>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pPr algn="l"/>
                <a:endParaRPr lang="en-GB" sz="1600" b="0">
                  <a:solidFill>
                    <a:srgbClr val="003399"/>
                  </a:solidFill>
                  <a:latin typeface="Frutiger 45 Light" pitchFamily="34" charset="0"/>
                </a:endParaRPr>
              </a:p>
            </p:txBody>
          </p:sp>
        </p:grpSp>
        <p:grpSp>
          <p:nvGrpSpPr>
            <p:cNvPr id="155661" name="Group 20"/>
            <p:cNvGrpSpPr>
              <a:grpSpLocks/>
            </p:cNvGrpSpPr>
            <p:nvPr/>
          </p:nvGrpSpPr>
          <p:grpSpPr bwMode="auto">
            <a:xfrm>
              <a:off x="336" y="1728"/>
              <a:ext cx="1023" cy="2055"/>
              <a:chOff x="336" y="1728"/>
              <a:chExt cx="1023" cy="2055"/>
            </a:xfrm>
          </p:grpSpPr>
          <p:sp>
            <p:nvSpPr>
              <p:cNvPr id="155674" name="Text Box 21"/>
              <p:cNvSpPr txBox="1">
                <a:spLocks noChangeArrowheads="1"/>
              </p:cNvSpPr>
              <p:nvPr/>
            </p:nvSpPr>
            <p:spPr bwMode="auto">
              <a:xfrm>
                <a:off x="336" y="3440"/>
                <a:ext cx="913" cy="343"/>
              </a:xfrm>
              <a:prstGeom prst="rect">
                <a:avLst/>
              </a:prstGeom>
              <a:noFill/>
              <a:ln w="9525">
                <a:solidFill>
                  <a:schemeClr val="hlink"/>
                </a:solidFill>
                <a:miter lim="800000"/>
                <a:headEnd/>
                <a:tailEnd/>
              </a:ln>
              <a:extLst>
                <a:ext uri="{909E8E84-426E-40DD-AFC4-6F175D3DCCD1}">
                  <a14:hiddenFill xmlns:a14="http://schemas.microsoft.com/office/drawing/2010/main" xmlns="">
                    <a:solidFill>
                      <a:schemeClr val="accent1"/>
                    </a:solidFill>
                  </a14:hiddenFill>
                </a:ext>
              </a:extLst>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pPr algn="l"/>
                <a:r>
                  <a:rPr lang="en-GB" sz="1600">
                    <a:solidFill>
                      <a:srgbClr val="003399"/>
                    </a:solidFill>
                    <a:latin typeface="Frutiger 45 Light" pitchFamily="34" charset="0"/>
                  </a:rPr>
                  <a:t>Start</a:t>
                </a:r>
                <a:endParaRPr lang="en-GB" sz="1800" b="0">
                  <a:solidFill>
                    <a:srgbClr val="003399"/>
                  </a:solidFill>
                  <a:latin typeface="Frutiger 45 Light" pitchFamily="34" charset="0"/>
                </a:endParaRPr>
              </a:p>
            </p:txBody>
          </p:sp>
          <p:sp>
            <p:nvSpPr>
              <p:cNvPr id="155675" name="Text Box 22"/>
              <p:cNvSpPr txBox="1">
                <a:spLocks noChangeArrowheads="1"/>
              </p:cNvSpPr>
              <p:nvPr/>
            </p:nvSpPr>
            <p:spPr bwMode="auto">
              <a:xfrm>
                <a:off x="432" y="1728"/>
                <a:ext cx="927" cy="103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pPr algn="l"/>
                <a:endParaRPr lang="en-GB" sz="2000">
                  <a:solidFill>
                    <a:srgbClr val="003399"/>
                  </a:solidFill>
                  <a:latin typeface="Frutiger 45 Light" pitchFamily="34" charset="0"/>
                </a:endParaRPr>
              </a:p>
              <a:p>
                <a:pPr algn="l"/>
                <a:endParaRPr lang="en-GB" sz="2000" b="0">
                  <a:solidFill>
                    <a:srgbClr val="003399"/>
                  </a:solidFill>
                  <a:latin typeface="Frutiger 45 Light" pitchFamily="34" charset="0"/>
                </a:endParaRPr>
              </a:p>
            </p:txBody>
          </p:sp>
        </p:grpSp>
        <p:grpSp>
          <p:nvGrpSpPr>
            <p:cNvPr id="155662" name="Group 23"/>
            <p:cNvGrpSpPr>
              <a:grpSpLocks/>
            </p:cNvGrpSpPr>
            <p:nvPr/>
          </p:nvGrpSpPr>
          <p:grpSpPr bwMode="auto">
            <a:xfrm>
              <a:off x="624" y="1584"/>
              <a:ext cx="4560" cy="1681"/>
              <a:chOff x="624" y="1584"/>
              <a:chExt cx="4560" cy="1681"/>
            </a:xfrm>
          </p:grpSpPr>
          <p:sp>
            <p:nvSpPr>
              <p:cNvPr id="155672" name="Freeform 24"/>
              <p:cNvSpPr>
                <a:spLocks/>
              </p:cNvSpPr>
              <p:nvPr/>
            </p:nvSpPr>
            <p:spPr bwMode="auto">
              <a:xfrm>
                <a:off x="624" y="1776"/>
                <a:ext cx="4560" cy="1489"/>
              </a:xfrm>
              <a:custGeom>
                <a:avLst/>
                <a:gdLst>
                  <a:gd name="T0" fmla="*/ 0 w 8160"/>
                  <a:gd name="T1" fmla="*/ 1334 h 2442"/>
                  <a:gd name="T2" fmla="*/ 595 w 8160"/>
                  <a:gd name="T3" fmla="*/ 1240 h 2442"/>
                  <a:gd name="T4" fmla="*/ 817 w 8160"/>
                  <a:gd name="T5" fmla="*/ 909 h 2442"/>
                  <a:gd name="T6" fmla="*/ 965 w 8160"/>
                  <a:gd name="T7" fmla="*/ 1240 h 2442"/>
                  <a:gd name="T8" fmla="*/ 1780 w 8160"/>
                  <a:gd name="T9" fmla="*/ 1074 h 2442"/>
                  <a:gd name="T10" fmla="*/ 2077 w 8160"/>
                  <a:gd name="T11" fmla="*/ 496 h 2442"/>
                  <a:gd name="T12" fmla="*/ 2225 w 8160"/>
                  <a:gd name="T13" fmla="*/ 826 h 2442"/>
                  <a:gd name="T14" fmla="*/ 2373 w 8160"/>
                  <a:gd name="T15" fmla="*/ 0 h 2442"/>
                  <a:gd name="T16" fmla="*/ 2595 w 8160"/>
                  <a:gd name="T17" fmla="*/ 826 h 2442"/>
                  <a:gd name="T18" fmla="*/ 2670 w 8160"/>
                  <a:gd name="T19" fmla="*/ 496 h 2442"/>
                  <a:gd name="T20" fmla="*/ 2743 w 8160"/>
                  <a:gd name="T21" fmla="*/ 991 h 2442"/>
                  <a:gd name="T22" fmla="*/ 2891 w 8160"/>
                  <a:gd name="T23" fmla="*/ 330 h 2442"/>
                  <a:gd name="T24" fmla="*/ 2966 w 8160"/>
                  <a:gd name="T25" fmla="*/ 1074 h 2442"/>
                  <a:gd name="T26" fmla="*/ 3114 w 8160"/>
                  <a:gd name="T27" fmla="*/ 826 h 2442"/>
                  <a:gd name="T28" fmla="*/ 3114 w 8160"/>
                  <a:gd name="T29" fmla="*/ 991 h 2442"/>
                  <a:gd name="T30" fmla="*/ 3252 w 8160"/>
                  <a:gd name="T31" fmla="*/ 830 h 2442"/>
                  <a:gd name="T32" fmla="*/ 3262 w 8160"/>
                  <a:gd name="T33" fmla="*/ 991 h 2442"/>
                  <a:gd name="T34" fmla="*/ 3410 w 8160"/>
                  <a:gd name="T35" fmla="*/ 991 h 2442"/>
                  <a:gd name="T36" fmla="*/ 4015 w 8160"/>
                  <a:gd name="T37" fmla="*/ 1306 h 2442"/>
                  <a:gd name="T38" fmla="*/ 4560 w 8160"/>
                  <a:gd name="T39" fmla="*/ 1489 h 2442"/>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8160" h="2442">
                    <a:moveTo>
                      <a:pt x="0" y="2187"/>
                    </a:moveTo>
                    <a:cubicBezTo>
                      <a:pt x="180" y="2161"/>
                      <a:pt x="821" y="2149"/>
                      <a:pt x="1065" y="2033"/>
                    </a:cubicBezTo>
                    <a:cubicBezTo>
                      <a:pt x="1309" y="1917"/>
                      <a:pt x="1352" y="1491"/>
                      <a:pt x="1462" y="1491"/>
                    </a:cubicBezTo>
                    <a:cubicBezTo>
                      <a:pt x="1573" y="1491"/>
                      <a:pt x="1440" y="1988"/>
                      <a:pt x="1727" y="2033"/>
                    </a:cubicBezTo>
                    <a:cubicBezTo>
                      <a:pt x="2015" y="2078"/>
                      <a:pt x="2854" y="1965"/>
                      <a:pt x="3186" y="1762"/>
                    </a:cubicBezTo>
                    <a:cubicBezTo>
                      <a:pt x="3517" y="1559"/>
                      <a:pt x="3583" y="881"/>
                      <a:pt x="3716" y="813"/>
                    </a:cubicBezTo>
                    <a:cubicBezTo>
                      <a:pt x="3849" y="745"/>
                      <a:pt x="3893" y="1491"/>
                      <a:pt x="3981" y="1355"/>
                    </a:cubicBezTo>
                    <a:cubicBezTo>
                      <a:pt x="4070" y="1220"/>
                      <a:pt x="4136" y="0"/>
                      <a:pt x="4246" y="0"/>
                    </a:cubicBezTo>
                    <a:cubicBezTo>
                      <a:pt x="4357" y="0"/>
                      <a:pt x="4556" y="1220"/>
                      <a:pt x="4644" y="1355"/>
                    </a:cubicBezTo>
                    <a:cubicBezTo>
                      <a:pt x="4732" y="1491"/>
                      <a:pt x="4732" y="768"/>
                      <a:pt x="4777" y="813"/>
                    </a:cubicBezTo>
                    <a:cubicBezTo>
                      <a:pt x="4821" y="858"/>
                      <a:pt x="4843" y="1672"/>
                      <a:pt x="4909" y="1626"/>
                    </a:cubicBezTo>
                    <a:cubicBezTo>
                      <a:pt x="4975" y="1581"/>
                      <a:pt x="5108" y="520"/>
                      <a:pt x="5174" y="542"/>
                    </a:cubicBezTo>
                    <a:cubicBezTo>
                      <a:pt x="5241" y="565"/>
                      <a:pt x="5241" y="1626"/>
                      <a:pt x="5307" y="1762"/>
                    </a:cubicBezTo>
                    <a:cubicBezTo>
                      <a:pt x="5373" y="1897"/>
                      <a:pt x="5528" y="1378"/>
                      <a:pt x="5572" y="1355"/>
                    </a:cubicBezTo>
                    <a:cubicBezTo>
                      <a:pt x="5616" y="1333"/>
                      <a:pt x="5531" y="1625"/>
                      <a:pt x="5572" y="1626"/>
                    </a:cubicBezTo>
                    <a:cubicBezTo>
                      <a:pt x="5613" y="1627"/>
                      <a:pt x="5776" y="1362"/>
                      <a:pt x="5820" y="1362"/>
                    </a:cubicBezTo>
                    <a:cubicBezTo>
                      <a:pt x="5864" y="1362"/>
                      <a:pt x="5790" y="1582"/>
                      <a:pt x="5837" y="1626"/>
                    </a:cubicBezTo>
                    <a:cubicBezTo>
                      <a:pt x="5884" y="1670"/>
                      <a:pt x="5877" y="1540"/>
                      <a:pt x="6102" y="1626"/>
                    </a:cubicBezTo>
                    <a:cubicBezTo>
                      <a:pt x="6327" y="1712"/>
                      <a:pt x="6842" y="2006"/>
                      <a:pt x="7185" y="2142"/>
                    </a:cubicBezTo>
                    <a:cubicBezTo>
                      <a:pt x="7528" y="2278"/>
                      <a:pt x="7957" y="2380"/>
                      <a:pt x="8160" y="2442"/>
                    </a:cubicBezTo>
                  </a:path>
                </a:pathLst>
              </a:custGeom>
              <a:solidFill>
                <a:srgbClr val="FF00FF"/>
              </a:solidFill>
              <a:ln w="38100" cmpd="sng">
                <a:solidFill>
                  <a:schemeClr val="accent2"/>
                </a:solidFill>
                <a:round/>
                <a:headEnd/>
                <a:tailEnd/>
              </a:ln>
            </p:spPr>
            <p:txBody>
              <a:bodyPr/>
              <a:lstStyle/>
              <a:p>
                <a:endParaRPr lang="en-GB"/>
              </a:p>
            </p:txBody>
          </p:sp>
          <p:sp>
            <p:nvSpPr>
              <p:cNvPr id="155673" name="AutoShape 25"/>
              <p:cNvSpPr>
                <a:spLocks noChangeArrowheads="1"/>
              </p:cNvSpPr>
              <p:nvPr/>
            </p:nvSpPr>
            <p:spPr bwMode="auto">
              <a:xfrm>
                <a:off x="1200" y="1584"/>
                <a:ext cx="495" cy="986"/>
              </a:xfrm>
              <a:prstGeom prst="downArrow">
                <a:avLst>
                  <a:gd name="adj1" fmla="val 50000"/>
                  <a:gd name="adj2" fmla="val 49798"/>
                </a:avLst>
              </a:prstGeom>
              <a:solidFill>
                <a:srgbClr val="FF00FF"/>
              </a:solidFill>
              <a:ln w="9525">
                <a:solidFill>
                  <a:srgbClr val="000000"/>
                </a:solidFill>
                <a:miter lim="800000"/>
                <a:headEnd/>
                <a:tailEnd/>
              </a:ln>
            </p:spPr>
            <p:txBody>
              <a:bodyPr vert="eaVert"/>
              <a:lstStyle/>
              <a:p>
                <a:r>
                  <a:rPr lang="en-GB" sz="1900">
                    <a:solidFill>
                      <a:schemeClr val="accent2"/>
                    </a:solidFill>
                    <a:latin typeface="Frutiger 45 Light" pitchFamily="34" charset="0"/>
                  </a:rPr>
                  <a:t>Kick off</a:t>
                </a:r>
              </a:p>
            </p:txBody>
          </p:sp>
        </p:grpSp>
        <p:grpSp>
          <p:nvGrpSpPr>
            <p:cNvPr id="155663" name="Group 26"/>
            <p:cNvGrpSpPr>
              <a:grpSpLocks/>
            </p:cNvGrpSpPr>
            <p:nvPr/>
          </p:nvGrpSpPr>
          <p:grpSpPr bwMode="auto">
            <a:xfrm>
              <a:off x="1296" y="1104"/>
              <a:ext cx="1143" cy="2688"/>
              <a:chOff x="1296" y="1152"/>
              <a:chExt cx="1047" cy="2640"/>
            </a:xfrm>
          </p:grpSpPr>
          <p:grpSp>
            <p:nvGrpSpPr>
              <p:cNvPr id="155668" name="Group 27"/>
              <p:cNvGrpSpPr>
                <a:grpSpLocks/>
              </p:cNvGrpSpPr>
              <p:nvPr/>
            </p:nvGrpSpPr>
            <p:grpSpPr bwMode="auto">
              <a:xfrm>
                <a:off x="1296" y="1152"/>
                <a:ext cx="1047" cy="2640"/>
                <a:chOff x="1296" y="1152"/>
                <a:chExt cx="1047" cy="2640"/>
              </a:xfrm>
            </p:grpSpPr>
            <p:sp>
              <p:nvSpPr>
                <p:cNvPr id="155670" name="Text Box 28"/>
                <p:cNvSpPr txBox="1">
                  <a:spLocks noChangeArrowheads="1"/>
                </p:cNvSpPr>
                <p:nvPr/>
              </p:nvSpPr>
              <p:spPr bwMode="auto">
                <a:xfrm>
                  <a:off x="1296" y="3440"/>
                  <a:ext cx="944" cy="352"/>
                </a:xfrm>
                <a:prstGeom prst="rect">
                  <a:avLst/>
                </a:prstGeom>
                <a:noFill/>
                <a:ln w="9525">
                  <a:solidFill>
                    <a:schemeClr val="hlink"/>
                  </a:solidFill>
                  <a:miter lim="800000"/>
                  <a:headEnd/>
                  <a:tailEnd/>
                </a:ln>
                <a:extLst>
                  <a:ext uri="{909E8E84-426E-40DD-AFC4-6F175D3DCCD1}">
                    <a14:hiddenFill xmlns:a14="http://schemas.microsoft.com/office/drawing/2010/main" xmlns="">
                      <a:solidFill>
                        <a:schemeClr val="accent1"/>
                      </a:solidFill>
                    </a14:hiddenFill>
                  </a:ext>
                </a:extLst>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pPr algn="l"/>
                  <a:r>
                    <a:rPr lang="en-GB" sz="1600">
                      <a:solidFill>
                        <a:srgbClr val="003399"/>
                      </a:solidFill>
                      <a:latin typeface="Frutiger 45 Light" pitchFamily="34" charset="0"/>
                    </a:rPr>
                    <a:t>Experiment</a:t>
                  </a:r>
                  <a:endParaRPr lang="en-GB" sz="1600" b="0">
                    <a:solidFill>
                      <a:srgbClr val="003399"/>
                    </a:solidFill>
                    <a:latin typeface="Frutiger 45 Light" pitchFamily="34" charset="0"/>
                  </a:endParaRPr>
                </a:p>
              </p:txBody>
            </p:sp>
            <p:sp>
              <p:nvSpPr>
                <p:cNvPr id="155671" name="Text Box 29"/>
                <p:cNvSpPr txBox="1">
                  <a:spLocks noChangeArrowheads="1"/>
                </p:cNvSpPr>
                <p:nvPr/>
              </p:nvSpPr>
              <p:spPr bwMode="auto">
                <a:xfrm>
                  <a:off x="1536" y="1152"/>
                  <a:ext cx="807" cy="114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pPr algn="l"/>
                  <a:endParaRPr lang="en-GB" sz="2000">
                    <a:solidFill>
                      <a:srgbClr val="003399"/>
                    </a:solidFill>
                    <a:latin typeface="Frutiger 45 Light" pitchFamily="34" charset="0"/>
                  </a:endParaRPr>
                </a:p>
              </p:txBody>
            </p:sp>
          </p:grpSp>
          <p:sp>
            <p:nvSpPr>
              <p:cNvPr id="155669" name="Text Box 30"/>
              <p:cNvSpPr txBox="1">
                <a:spLocks noChangeArrowheads="1"/>
              </p:cNvSpPr>
              <p:nvPr/>
            </p:nvSpPr>
            <p:spPr bwMode="auto">
              <a:xfrm>
                <a:off x="1296" y="3120"/>
                <a:ext cx="1047" cy="264"/>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pPr algn="l"/>
                <a:r>
                  <a:rPr lang="en-GB" sz="1800">
                    <a:solidFill>
                      <a:srgbClr val="003399"/>
                    </a:solidFill>
                    <a:latin typeface="Frutiger 45 Light" pitchFamily="34" charset="0"/>
                  </a:rPr>
                  <a:t>Critical Phase</a:t>
                </a:r>
                <a:endParaRPr lang="en-GB" sz="1800" b="0">
                  <a:latin typeface="Frutiger 45 Light" pitchFamily="34" charset="0"/>
                </a:endParaRPr>
              </a:p>
            </p:txBody>
          </p:sp>
        </p:grpSp>
        <p:grpSp>
          <p:nvGrpSpPr>
            <p:cNvPr id="155664" name="Group 31"/>
            <p:cNvGrpSpPr>
              <a:grpSpLocks/>
            </p:cNvGrpSpPr>
            <p:nvPr/>
          </p:nvGrpSpPr>
          <p:grpSpPr bwMode="auto">
            <a:xfrm>
              <a:off x="3264" y="1043"/>
              <a:ext cx="1046" cy="2749"/>
              <a:chOff x="3264" y="1043"/>
              <a:chExt cx="1046" cy="2749"/>
            </a:xfrm>
          </p:grpSpPr>
          <p:sp>
            <p:nvSpPr>
              <p:cNvPr id="155665" name="Text Box 32"/>
              <p:cNvSpPr txBox="1">
                <a:spLocks noChangeArrowheads="1"/>
              </p:cNvSpPr>
              <p:nvPr/>
            </p:nvSpPr>
            <p:spPr bwMode="auto">
              <a:xfrm>
                <a:off x="3264" y="3440"/>
                <a:ext cx="824" cy="352"/>
              </a:xfrm>
              <a:prstGeom prst="rect">
                <a:avLst/>
              </a:prstGeom>
              <a:noFill/>
              <a:ln w="9525">
                <a:solidFill>
                  <a:schemeClr val="hlink"/>
                </a:solidFill>
                <a:miter lim="800000"/>
                <a:headEnd/>
                <a:tailEnd/>
              </a:ln>
              <a:extLst>
                <a:ext uri="{909E8E84-426E-40DD-AFC4-6F175D3DCCD1}">
                  <a14:hiddenFill xmlns:a14="http://schemas.microsoft.com/office/drawing/2010/main" xmlns="">
                    <a:solidFill>
                      <a:schemeClr val="accent1"/>
                    </a:solidFill>
                  </a14:hiddenFill>
                </a:ext>
              </a:extLst>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pPr algn="l"/>
                <a:r>
                  <a:rPr lang="en-GB" sz="1600">
                    <a:solidFill>
                      <a:srgbClr val="003399"/>
                    </a:solidFill>
                    <a:latin typeface="Frutiger 45 Light" pitchFamily="34" charset="0"/>
                  </a:rPr>
                  <a:t>Mature</a:t>
                </a:r>
                <a:endParaRPr lang="en-GB" sz="1800">
                  <a:latin typeface="Frutiger 45 Light" pitchFamily="34" charset="0"/>
                </a:endParaRPr>
              </a:p>
            </p:txBody>
          </p:sp>
          <p:sp>
            <p:nvSpPr>
              <p:cNvPr id="155666" name="Text Box 33"/>
              <p:cNvSpPr txBox="1">
                <a:spLocks noChangeArrowheads="1"/>
              </p:cNvSpPr>
              <p:nvPr/>
            </p:nvSpPr>
            <p:spPr bwMode="auto">
              <a:xfrm>
                <a:off x="3296" y="1043"/>
                <a:ext cx="805" cy="87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pPr algn="l"/>
                <a:endParaRPr lang="en-GB" sz="1800">
                  <a:solidFill>
                    <a:srgbClr val="003399"/>
                  </a:solidFill>
                  <a:latin typeface="Frutiger 45 Light" pitchFamily="34" charset="0"/>
                </a:endParaRPr>
              </a:p>
            </p:txBody>
          </p:sp>
          <p:sp>
            <p:nvSpPr>
              <p:cNvPr id="155667" name="Text Box 34"/>
              <p:cNvSpPr txBox="1">
                <a:spLocks noChangeArrowheads="1"/>
              </p:cNvSpPr>
              <p:nvPr/>
            </p:nvSpPr>
            <p:spPr bwMode="auto">
              <a:xfrm>
                <a:off x="3264" y="3120"/>
                <a:ext cx="1046" cy="264"/>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pPr algn="l"/>
                <a:endParaRPr lang="en-GB" sz="1800" b="0">
                  <a:latin typeface="Frutiger 45 Light" pitchFamily="34" charset="0"/>
                </a:endParaRPr>
              </a:p>
            </p:txBody>
          </p:sp>
        </p:grpSp>
      </p:grpSp>
      <p:sp>
        <p:nvSpPr>
          <p:cNvPr id="155654" name="Rectangle 35"/>
          <p:cNvSpPr>
            <a:spLocks noGrp="1" noChangeArrowheads="1"/>
          </p:cNvSpPr>
          <p:nvPr>
            <p:ph type="title"/>
          </p:nvPr>
        </p:nvSpPr>
        <p:spPr/>
        <p:txBody>
          <a:bodyPr/>
          <a:lstStyle/>
          <a:p>
            <a:pPr eaLnBrk="1" hangingPunct="1"/>
            <a:r>
              <a:rPr lang="en-GB" smtClean="0"/>
              <a:t>Lifecycle of networks</a:t>
            </a:r>
          </a:p>
        </p:txBody>
      </p:sp>
      <p:sp>
        <p:nvSpPr>
          <p:cNvPr id="155655" name="Text Box 36"/>
          <p:cNvSpPr txBox="1">
            <a:spLocks noChangeArrowheads="1"/>
          </p:cNvSpPr>
          <p:nvPr/>
        </p:nvSpPr>
        <p:spPr bwMode="auto">
          <a:xfrm>
            <a:off x="5003800" y="3789363"/>
            <a:ext cx="1152525" cy="5111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pPr algn="l"/>
            <a:r>
              <a:rPr lang="en-GB" sz="1800">
                <a:solidFill>
                  <a:srgbClr val="003399"/>
                </a:solidFill>
                <a:latin typeface="Frutiger 45 Light" pitchFamily="34" charset="0"/>
              </a:rPr>
              <a:t>Critical Phase</a:t>
            </a:r>
          </a:p>
        </p:txBody>
      </p:sp>
      <p:pic>
        <p:nvPicPr>
          <p:cNvPr id="155656" name="Picture 38"/>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685088" y="177800"/>
            <a:ext cx="1260475" cy="10048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Date Placeholder 3"/>
          <p:cNvSpPr>
            <a:spLocks noGrp="1"/>
          </p:cNvSpPr>
          <p:nvPr>
            <p:ph type="dt" sz="quarter" idx="10"/>
          </p:nvPr>
        </p:nvSpPr>
        <p:spPr>
          <a:noFill/>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fld id="{9F84007D-1449-4551-9EF8-D1F443924345}" type="datetime4">
              <a:rPr lang="en-GB" sz="1200" b="0">
                <a:solidFill>
                  <a:srgbClr val="A7A9AC"/>
                </a:solidFill>
              </a:rPr>
              <a:pPr/>
              <a:t>14 August 2013</a:t>
            </a:fld>
            <a:endParaRPr lang="en-GB" sz="1200" b="0">
              <a:solidFill>
                <a:srgbClr val="A7A9AC"/>
              </a:solidFill>
            </a:endParaRPr>
          </a:p>
        </p:txBody>
      </p:sp>
      <p:sp>
        <p:nvSpPr>
          <p:cNvPr id="156675" name="Slide Number Placeholder 4"/>
          <p:cNvSpPr>
            <a:spLocks noGrp="1"/>
          </p:cNvSpPr>
          <p:nvPr>
            <p:ph type="sldNum" sz="quarter" idx="11"/>
          </p:nvPr>
        </p:nvSpPr>
        <p:spPr>
          <a:noFill/>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fld id="{3910AEC3-3356-4DAF-99D0-002C850FC77A}" type="slidenum">
              <a:rPr lang="en-GB" sz="1200" b="0">
                <a:solidFill>
                  <a:srgbClr val="A7A9AC"/>
                </a:solidFill>
              </a:rPr>
              <a:pPr/>
              <a:t>31</a:t>
            </a:fld>
            <a:endParaRPr lang="en-GB" sz="1200" b="0">
              <a:solidFill>
                <a:srgbClr val="A7A9AC"/>
              </a:solidFill>
            </a:endParaRPr>
          </a:p>
        </p:txBody>
      </p:sp>
      <p:sp>
        <p:nvSpPr>
          <p:cNvPr id="156676" name="Rectangle 2"/>
          <p:cNvSpPr>
            <a:spLocks noGrp="1" noChangeArrowheads="1"/>
          </p:cNvSpPr>
          <p:nvPr>
            <p:ph type="title"/>
          </p:nvPr>
        </p:nvSpPr>
        <p:spPr>
          <a:xfrm>
            <a:off x="319088" y="381000"/>
            <a:ext cx="8429625" cy="609600"/>
          </a:xfrm>
        </p:spPr>
        <p:txBody>
          <a:bodyPr/>
          <a:lstStyle/>
          <a:p>
            <a:pPr eaLnBrk="1" hangingPunct="1"/>
            <a:r>
              <a:rPr lang="en-GB" smtClean="0"/>
              <a:t>The Starting Phase 1/4</a:t>
            </a:r>
          </a:p>
        </p:txBody>
      </p:sp>
      <p:sp>
        <p:nvSpPr>
          <p:cNvPr id="156677" name="Rectangle 3"/>
          <p:cNvSpPr>
            <a:spLocks noGrp="1" noChangeArrowheads="1"/>
          </p:cNvSpPr>
          <p:nvPr>
            <p:ph type="body" idx="1"/>
          </p:nvPr>
        </p:nvSpPr>
        <p:spPr>
          <a:xfrm>
            <a:off x="304800" y="981075"/>
            <a:ext cx="7772400" cy="4319588"/>
          </a:xfrm>
        </p:spPr>
        <p:txBody>
          <a:bodyPr/>
          <a:lstStyle/>
          <a:p>
            <a:pPr eaLnBrk="1" hangingPunct="1">
              <a:lnSpc>
                <a:spcPct val="90000"/>
              </a:lnSpc>
              <a:buFontTx/>
              <a:buNone/>
            </a:pPr>
            <a:r>
              <a:rPr lang="en-GB" b="1" dirty="0" smtClean="0">
                <a:solidFill>
                  <a:schemeClr val="accent2"/>
                </a:solidFill>
              </a:rPr>
              <a:t>The situation</a:t>
            </a:r>
            <a:r>
              <a:rPr lang="en-GB" b="1" dirty="0" smtClean="0"/>
              <a:t>:</a:t>
            </a:r>
          </a:p>
          <a:p>
            <a:pPr eaLnBrk="1" hangingPunct="1">
              <a:lnSpc>
                <a:spcPct val="90000"/>
              </a:lnSpc>
            </a:pPr>
            <a:r>
              <a:rPr lang="en-GB" dirty="0" smtClean="0"/>
              <a:t>Search for themes and networks</a:t>
            </a:r>
          </a:p>
          <a:p>
            <a:pPr eaLnBrk="1" hangingPunct="1">
              <a:lnSpc>
                <a:spcPct val="90000"/>
              </a:lnSpc>
            </a:pPr>
            <a:r>
              <a:rPr lang="en-GB" dirty="0" smtClean="0"/>
              <a:t>Members explore added value</a:t>
            </a:r>
          </a:p>
          <a:p>
            <a:pPr eaLnBrk="1" hangingPunct="1">
              <a:lnSpc>
                <a:spcPct val="90000"/>
              </a:lnSpc>
              <a:buFontTx/>
              <a:buNone/>
            </a:pPr>
            <a:r>
              <a:rPr lang="en-GB" b="1" dirty="0" smtClean="0">
                <a:solidFill>
                  <a:schemeClr val="accent2"/>
                </a:solidFill>
              </a:rPr>
              <a:t>The challenge:</a:t>
            </a:r>
          </a:p>
          <a:p>
            <a:pPr eaLnBrk="1" hangingPunct="1">
              <a:lnSpc>
                <a:spcPct val="90000"/>
              </a:lnSpc>
            </a:pPr>
            <a:r>
              <a:rPr lang="en-GB" dirty="0" smtClean="0"/>
              <a:t>Creating awareness &amp; momentum</a:t>
            </a:r>
          </a:p>
          <a:p>
            <a:pPr eaLnBrk="1" hangingPunct="1">
              <a:lnSpc>
                <a:spcPct val="90000"/>
              </a:lnSpc>
              <a:buFontTx/>
              <a:buNone/>
            </a:pPr>
            <a:r>
              <a:rPr lang="en-GB" b="1" dirty="0" smtClean="0">
                <a:solidFill>
                  <a:schemeClr val="accent2"/>
                </a:solidFill>
              </a:rPr>
              <a:t>Instruments:</a:t>
            </a:r>
          </a:p>
          <a:p>
            <a:pPr eaLnBrk="1" hangingPunct="1">
              <a:lnSpc>
                <a:spcPct val="90000"/>
              </a:lnSpc>
            </a:pPr>
            <a:r>
              <a:rPr lang="en-GB" dirty="0" smtClean="0"/>
              <a:t>Knowledge markets and start workshops</a:t>
            </a:r>
          </a:p>
          <a:p>
            <a:pPr eaLnBrk="1" hangingPunct="1">
              <a:lnSpc>
                <a:spcPct val="90000"/>
              </a:lnSpc>
              <a:buFontTx/>
              <a:buNone/>
            </a:pPr>
            <a:r>
              <a:rPr lang="en-GB" b="1" dirty="0" smtClean="0">
                <a:solidFill>
                  <a:schemeClr val="accent2"/>
                </a:solidFill>
              </a:rPr>
              <a:t>Tips:</a:t>
            </a:r>
          </a:p>
          <a:p>
            <a:pPr eaLnBrk="1" hangingPunct="1">
              <a:lnSpc>
                <a:spcPct val="90000"/>
              </a:lnSpc>
            </a:pPr>
            <a:r>
              <a:rPr lang="en-GB" dirty="0" smtClean="0"/>
              <a:t>Segment and delineate target group</a:t>
            </a:r>
          </a:p>
          <a:p>
            <a:pPr eaLnBrk="1" hangingPunct="1">
              <a:lnSpc>
                <a:spcPct val="90000"/>
              </a:lnSpc>
            </a:pPr>
            <a:r>
              <a:rPr lang="en-GB" dirty="0" smtClean="0"/>
              <a:t>Pragmatically partnering and selecting themes</a:t>
            </a:r>
          </a:p>
        </p:txBody>
      </p:sp>
      <p:pic>
        <p:nvPicPr>
          <p:cNvPr id="156678" name="Picture 5"/>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685088" y="177800"/>
            <a:ext cx="1260475" cy="10048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3"/>
          <p:cNvSpPr>
            <a:spLocks noGrp="1"/>
          </p:cNvSpPr>
          <p:nvPr>
            <p:ph type="body" idx="1"/>
          </p:nvPr>
        </p:nvSpPr>
        <p:spPr>
          <a:xfrm>
            <a:off x="0" y="863600"/>
            <a:ext cx="9144000" cy="5257800"/>
          </a:xfr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29" tIns="45715" rIns="91429" bIns="45715" numCol="1" anchor="t" anchorCtr="0" compatLnSpc="1">
            <a:prstTxWarp prst="textNoShape">
              <a:avLst/>
            </a:prstTxWarp>
          </a:bodyPr>
          <a:lstStyle/>
          <a:p>
            <a:pPr eaLnBrk="1" hangingPunct="1">
              <a:lnSpc>
                <a:spcPct val="90000"/>
              </a:lnSpc>
              <a:buFontTx/>
              <a:buNone/>
            </a:pPr>
            <a:r>
              <a:rPr lang="en-GB" b="1" dirty="0">
                <a:solidFill>
                  <a:schemeClr val="accent2"/>
                </a:solidFill>
              </a:rPr>
              <a:t>Identify potential online support options: </a:t>
            </a:r>
          </a:p>
          <a:p>
            <a:pPr lvl="1"/>
            <a:r>
              <a:rPr lang="en-GB" dirty="0" smtClean="0"/>
              <a:t>software </a:t>
            </a:r>
            <a:r>
              <a:rPr lang="en-GB" dirty="0"/>
              <a:t>platforms/tools </a:t>
            </a:r>
            <a:r>
              <a:rPr lang="en-GB" dirty="0" smtClean="0"/>
              <a:t>within </a:t>
            </a:r>
            <a:r>
              <a:rPr lang="en-GB" dirty="0"/>
              <a:t>your IT infrastructure, possibly allowing access by members that are on the other side of the firewall.</a:t>
            </a:r>
          </a:p>
          <a:p>
            <a:pPr eaLnBrk="1" hangingPunct="1">
              <a:lnSpc>
                <a:spcPct val="90000"/>
              </a:lnSpc>
              <a:buFontTx/>
              <a:buNone/>
            </a:pPr>
            <a:r>
              <a:rPr lang="en-GB" b="1" dirty="0">
                <a:solidFill>
                  <a:schemeClr val="accent2"/>
                </a:solidFill>
              </a:rPr>
              <a:t> Identify communication mechanisms and key messages: </a:t>
            </a:r>
          </a:p>
          <a:p>
            <a:pPr lvl="1"/>
            <a:r>
              <a:rPr lang="en-GB" dirty="0" smtClean="0"/>
              <a:t>community </a:t>
            </a:r>
            <a:r>
              <a:rPr lang="en-GB" dirty="0"/>
              <a:t>launch, </a:t>
            </a:r>
            <a:r>
              <a:rPr lang="en-GB" dirty="0" smtClean="0"/>
              <a:t>key </a:t>
            </a:r>
            <a:r>
              <a:rPr lang="en-GB" dirty="0"/>
              <a:t>messages and ways to convey them (e-mail? An Intranet or webpage? An article in a newsletter?).</a:t>
            </a:r>
          </a:p>
          <a:p>
            <a:pPr eaLnBrk="1" hangingPunct="1">
              <a:lnSpc>
                <a:spcPct val="90000"/>
              </a:lnSpc>
              <a:buFontTx/>
              <a:buNone/>
            </a:pPr>
            <a:r>
              <a:rPr lang="en-GB" b="1" dirty="0">
                <a:solidFill>
                  <a:schemeClr val="accent2"/>
                </a:solidFill>
              </a:rPr>
              <a:t>Identify and approach extended membership: </a:t>
            </a:r>
          </a:p>
          <a:p>
            <a:pPr lvl="1"/>
            <a:r>
              <a:rPr lang="en-GB" dirty="0"/>
              <a:t>potential members-to-be need to be made aware </a:t>
            </a:r>
            <a:r>
              <a:rPr lang="en-GB" dirty="0" smtClean="0"/>
              <a:t>of the community willingness to participate need to be gauged.</a:t>
            </a:r>
          </a:p>
          <a:p>
            <a:pPr eaLnBrk="1" hangingPunct="1">
              <a:lnSpc>
                <a:spcPct val="90000"/>
              </a:lnSpc>
              <a:buFontTx/>
              <a:buNone/>
            </a:pPr>
            <a:r>
              <a:rPr lang="en-GB" b="1" dirty="0" smtClean="0">
                <a:solidFill>
                  <a:schemeClr val="accent2"/>
                </a:solidFill>
              </a:rPr>
              <a:t>Organise kick off:. </a:t>
            </a:r>
          </a:p>
          <a:p>
            <a:pPr lvl="1"/>
            <a:r>
              <a:rPr lang="en-GB" dirty="0" smtClean="0"/>
              <a:t>build </a:t>
            </a:r>
            <a:r>
              <a:rPr lang="en-GB" dirty="0"/>
              <a:t>relationships, to refine the initial knowledge agenda, to establish ways of working and to start solving </a:t>
            </a:r>
            <a:r>
              <a:rPr lang="en-GB" dirty="0" smtClean="0"/>
              <a:t>problems</a:t>
            </a:r>
            <a:endParaRPr lang="en-GB" dirty="0"/>
          </a:p>
        </p:txBody>
      </p:sp>
      <p:sp>
        <p:nvSpPr>
          <p:cNvPr id="5" name="Rectangle 2"/>
          <p:cNvSpPr txBox="1">
            <a:spLocks noChangeArrowheads="1"/>
          </p:cNvSpPr>
          <p:nvPr/>
        </p:nvSpPr>
        <p:spPr bwMode="auto">
          <a:xfrm>
            <a:off x="192088" y="152400"/>
            <a:ext cx="8429625" cy="6096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29" tIns="45715" rIns="91429" bIns="45715" numCol="1" anchor="t" anchorCtr="0" compatLnSpc="1">
            <a:prstTxWarp prst="textNoShape">
              <a:avLst/>
            </a:prstTxWarp>
          </a:bodyPr>
          <a:lstStyle>
            <a:lvl1pPr algn="l" rtl="0" eaLnBrk="0" fontAlgn="base" hangingPunct="0">
              <a:lnSpc>
                <a:spcPct val="90000"/>
              </a:lnSpc>
              <a:spcBef>
                <a:spcPct val="0"/>
              </a:spcBef>
              <a:spcAft>
                <a:spcPct val="0"/>
              </a:spcAft>
              <a:defRPr sz="2800" b="1">
                <a:solidFill>
                  <a:srgbClr val="00529B"/>
                </a:solidFill>
                <a:latin typeface="+mj-lt"/>
                <a:ea typeface="+mj-ea"/>
                <a:cs typeface="+mj-cs"/>
              </a:defRPr>
            </a:lvl1pPr>
            <a:lvl2pPr algn="l" rtl="0" eaLnBrk="0" fontAlgn="base" hangingPunct="0">
              <a:lnSpc>
                <a:spcPct val="90000"/>
              </a:lnSpc>
              <a:spcBef>
                <a:spcPct val="0"/>
              </a:spcBef>
              <a:spcAft>
                <a:spcPct val="0"/>
              </a:spcAft>
              <a:defRPr sz="2800" b="1">
                <a:solidFill>
                  <a:srgbClr val="00529B"/>
                </a:solidFill>
                <a:latin typeface="Arial" pitchFamily="34" charset="0"/>
                <a:ea typeface="ＭＳ Ｐゴシック" pitchFamily="34" charset="-128"/>
              </a:defRPr>
            </a:lvl2pPr>
            <a:lvl3pPr algn="l" rtl="0" eaLnBrk="0" fontAlgn="base" hangingPunct="0">
              <a:lnSpc>
                <a:spcPct val="90000"/>
              </a:lnSpc>
              <a:spcBef>
                <a:spcPct val="0"/>
              </a:spcBef>
              <a:spcAft>
                <a:spcPct val="0"/>
              </a:spcAft>
              <a:defRPr sz="2800" b="1">
                <a:solidFill>
                  <a:srgbClr val="00529B"/>
                </a:solidFill>
                <a:latin typeface="Arial" pitchFamily="34" charset="0"/>
                <a:ea typeface="ＭＳ Ｐゴシック" pitchFamily="34" charset="-128"/>
              </a:defRPr>
            </a:lvl3pPr>
            <a:lvl4pPr algn="l" rtl="0" eaLnBrk="0" fontAlgn="base" hangingPunct="0">
              <a:lnSpc>
                <a:spcPct val="90000"/>
              </a:lnSpc>
              <a:spcBef>
                <a:spcPct val="0"/>
              </a:spcBef>
              <a:spcAft>
                <a:spcPct val="0"/>
              </a:spcAft>
              <a:defRPr sz="2800" b="1">
                <a:solidFill>
                  <a:srgbClr val="00529B"/>
                </a:solidFill>
                <a:latin typeface="Arial" pitchFamily="34" charset="0"/>
                <a:ea typeface="ＭＳ Ｐゴシック" pitchFamily="34" charset="-128"/>
              </a:defRPr>
            </a:lvl4pPr>
            <a:lvl5pPr algn="l" rtl="0" eaLnBrk="0" fontAlgn="base" hangingPunct="0">
              <a:lnSpc>
                <a:spcPct val="90000"/>
              </a:lnSpc>
              <a:spcBef>
                <a:spcPct val="0"/>
              </a:spcBef>
              <a:spcAft>
                <a:spcPct val="0"/>
              </a:spcAft>
              <a:defRPr sz="2800" b="1">
                <a:solidFill>
                  <a:srgbClr val="00529B"/>
                </a:solidFill>
                <a:latin typeface="Arial" pitchFamily="34" charset="0"/>
                <a:ea typeface="ＭＳ Ｐゴシック" pitchFamily="34" charset="-128"/>
              </a:defRPr>
            </a:lvl5pPr>
            <a:lvl6pPr marL="457200" algn="l" rtl="0" fontAlgn="base">
              <a:lnSpc>
                <a:spcPct val="90000"/>
              </a:lnSpc>
              <a:spcBef>
                <a:spcPct val="0"/>
              </a:spcBef>
              <a:spcAft>
                <a:spcPct val="0"/>
              </a:spcAft>
              <a:defRPr sz="2800" b="1">
                <a:solidFill>
                  <a:srgbClr val="00529B"/>
                </a:solidFill>
                <a:latin typeface="Arial" pitchFamily="34" charset="0"/>
                <a:ea typeface="ＭＳ Ｐゴシック" pitchFamily="34" charset="-128"/>
              </a:defRPr>
            </a:lvl6pPr>
            <a:lvl7pPr marL="914400" algn="l" rtl="0" fontAlgn="base">
              <a:lnSpc>
                <a:spcPct val="90000"/>
              </a:lnSpc>
              <a:spcBef>
                <a:spcPct val="0"/>
              </a:spcBef>
              <a:spcAft>
                <a:spcPct val="0"/>
              </a:spcAft>
              <a:defRPr sz="2800" b="1">
                <a:solidFill>
                  <a:srgbClr val="00529B"/>
                </a:solidFill>
                <a:latin typeface="Arial" pitchFamily="34" charset="0"/>
                <a:ea typeface="ＭＳ Ｐゴシック" pitchFamily="34" charset="-128"/>
              </a:defRPr>
            </a:lvl7pPr>
            <a:lvl8pPr marL="1371600" algn="l" rtl="0" fontAlgn="base">
              <a:lnSpc>
                <a:spcPct val="90000"/>
              </a:lnSpc>
              <a:spcBef>
                <a:spcPct val="0"/>
              </a:spcBef>
              <a:spcAft>
                <a:spcPct val="0"/>
              </a:spcAft>
              <a:defRPr sz="2800" b="1">
                <a:solidFill>
                  <a:srgbClr val="00529B"/>
                </a:solidFill>
                <a:latin typeface="Arial" pitchFamily="34" charset="0"/>
                <a:ea typeface="ＭＳ Ｐゴシック" pitchFamily="34" charset="-128"/>
              </a:defRPr>
            </a:lvl8pPr>
            <a:lvl9pPr marL="1828800" algn="l" rtl="0" fontAlgn="base">
              <a:lnSpc>
                <a:spcPct val="90000"/>
              </a:lnSpc>
              <a:spcBef>
                <a:spcPct val="0"/>
              </a:spcBef>
              <a:spcAft>
                <a:spcPct val="0"/>
              </a:spcAft>
              <a:defRPr sz="2800" b="1">
                <a:solidFill>
                  <a:srgbClr val="00529B"/>
                </a:solidFill>
                <a:latin typeface="Arial" pitchFamily="34" charset="0"/>
                <a:ea typeface="ＭＳ Ｐゴシック" pitchFamily="34" charset="-128"/>
              </a:defRPr>
            </a:lvl9pPr>
          </a:lstStyle>
          <a:p>
            <a:pPr eaLnBrk="1" hangingPunct="1"/>
            <a:r>
              <a:rPr lang="en-GB" kern="0" smtClean="0"/>
              <a:t>The Starting Phase 1/4</a:t>
            </a:r>
          </a:p>
        </p:txBody>
      </p:sp>
      <p:pic>
        <p:nvPicPr>
          <p:cNvPr id="6" name="Picture 5"/>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685088" y="177800"/>
            <a:ext cx="1260475" cy="10048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71071430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Date Placeholder 3"/>
          <p:cNvSpPr>
            <a:spLocks noGrp="1"/>
          </p:cNvSpPr>
          <p:nvPr>
            <p:ph type="dt" sz="quarter" idx="10"/>
          </p:nvPr>
        </p:nvSpPr>
        <p:spPr>
          <a:noFill/>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fld id="{B0AC8517-FA4D-464E-A38A-1427F9AF9092}" type="datetime4">
              <a:rPr lang="en-GB" sz="1200" b="0">
                <a:solidFill>
                  <a:srgbClr val="A7A9AC"/>
                </a:solidFill>
              </a:rPr>
              <a:pPr/>
              <a:t>14 August 2013</a:t>
            </a:fld>
            <a:endParaRPr lang="en-GB" sz="1200" b="0">
              <a:solidFill>
                <a:srgbClr val="A7A9AC"/>
              </a:solidFill>
            </a:endParaRPr>
          </a:p>
        </p:txBody>
      </p:sp>
      <p:sp>
        <p:nvSpPr>
          <p:cNvPr id="157699" name="Slide Number Placeholder 4"/>
          <p:cNvSpPr>
            <a:spLocks noGrp="1"/>
          </p:cNvSpPr>
          <p:nvPr>
            <p:ph type="sldNum" sz="quarter" idx="11"/>
          </p:nvPr>
        </p:nvSpPr>
        <p:spPr>
          <a:noFill/>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fld id="{1AED7E7F-C756-441C-B5D3-DBD30C7CBB07}" type="slidenum">
              <a:rPr lang="en-GB" sz="1200" b="0">
                <a:solidFill>
                  <a:srgbClr val="A7A9AC"/>
                </a:solidFill>
              </a:rPr>
              <a:pPr/>
              <a:t>33</a:t>
            </a:fld>
            <a:endParaRPr lang="en-GB" sz="1200" b="0">
              <a:solidFill>
                <a:srgbClr val="A7A9AC"/>
              </a:solidFill>
            </a:endParaRPr>
          </a:p>
        </p:txBody>
      </p:sp>
      <p:sp>
        <p:nvSpPr>
          <p:cNvPr id="157700" name="Rectangle 2"/>
          <p:cNvSpPr>
            <a:spLocks noGrp="1" noChangeArrowheads="1"/>
          </p:cNvSpPr>
          <p:nvPr>
            <p:ph type="title"/>
          </p:nvPr>
        </p:nvSpPr>
        <p:spPr>
          <a:noFill/>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92075" tIns="46038" rIns="92075" bIns="46038" anchor="ctr"/>
          <a:lstStyle/>
          <a:p>
            <a:pPr eaLnBrk="1" hangingPunct="1"/>
            <a:r>
              <a:rPr lang="en-GB" smtClean="0"/>
              <a:t>The Starting Phase 2/4</a:t>
            </a:r>
          </a:p>
        </p:txBody>
      </p:sp>
      <p:sp>
        <p:nvSpPr>
          <p:cNvPr id="157701" name="Rectangle 3"/>
          <p:cNvSpPr>
            <a:spLocks noGrp="1" noChangeArrowheads="1"/>
          </p:cNvSpPr>
          <p:nvPr>
            <p:ph type="body" idx="1"/>
          </p:nvPr>
        </p:nvSpPr>
        <p:spPr bwMode="blackWhite">
          <a:xfrm>
            <a:off x="250825" y="1052513"/>
            <a:ext cx="7772400" cy="4237037"/>
          </a:xfrm>
          <a:noFill/>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92075" tIns="46038" rIns="92075" bIns="46038"/>
          <a:lstStyle/>
          <a:p>
            <a:pPr marL="419100" indent="-419100" eaLnBrk="1" hangingPunct="1">
              <a:buFontTx/>
              <a:buNone/>
              <a:tabLst>
                <a:tab pos="1806575" algn="l"/>
              </a:tabLst>
            </a:pPr>
            <a:r>
              <a:rPr lang="en-GB" sz="1800" smtClean="0">
                <a:solidFill>
                  <a:schemeClr val="accent2"/>
                </a:solidFill>
              </a:rPr>
              <a:t>We want to ............</a:t>
            </a:r>
            <a:endParaRPr lang="en-GB" sz="2000" b="1" smtClean="0">
              <a:solidFill>
                <a:schemeClr val="accent2"/>
              </a:solidFill>
            </a:endParaRPr>
          </a:p>
          <a:p>
            <a:pPr marL="757238" lvl="1" indent="-381000" eaLnBrk="1" hangingPunct="1">
              <a:tabLst>
                <a:tab pos="1806575" algn="l"/>
              </a:tabLst>
            </a:pPr>
            <a:r>
              <a:rPr lang="en-GB" sz="1900" smtClean="0"/>
              <a:t>Share knowledge, best practices and lessons learned to improve systems and processes</a:t>
            </a:r>
          </a:p>
          <a:p>
            <a:pPr marL="757238" lvl="1" indent="-381000" eaLnBrk="1" hangingPunct="1">
              <a:tabLst>
                <a:tab pos="1806575" algn="l"/>
              </a:tabLst>
            </a:pPr>
            <a:r>
              <a:rPr lang="en-GB" sz="1900" smtClean="0">
                <a:solidFill>
                  <a:schemeClr val="accent2"/>
                </a:solidFill>
              </a:rPr>
              <a:t>Develop tools, methods and frameworks</a:t>
            </a:r>
          </a:p>
          <a:p>
            <a:pPr marL="757238" lvl="1" indent="-381000" eaLnBrk="1" hangingPunct="1">
              <a:tabLst>
                <a:tab pos="1806575" algn="l"/>
              </a:tabLst>
            </a:pPr>
            <a:r>
              <a:rPr lang="en-GB" sz="1900" smtClean="0"/>
              <a:t>Solve problems</a:t>
            </a:r>
          </a:p>
          <a:p>
            <a:pPr marL="757238" lvl="1" indent="-381000" eaLnBrk="1" hangingPunct="1">
              <a:tabLst>
                <a:tab pos="1806575" algn="l"/>
              </a:tabLst>
            </a:pPr>
            <a:r>
              <a:rPr lang="en-GB" sz="1900" smtClean="0">
                <a:solidFill>
                  <a:schemeClr val="accent2"/>
                </a:solidFill>
              </a:rPr>
              <a:t>Improve motivation for professionals</a:t>
            </a:r>
          </a:p>
          <a:p>
            <a:pPr marL="757238" lvl="1" indent="-381000" eaLnBrk="1" hangingPunct="1">
              <a:tabLst>
                <a:tab pos="1806575" algn="l"/>
              </a:tabLst>
            </a:pPr>
            <a:r>
              <a:rPr lang="en-GB" sz="1900" smtClean="0"/>
              <a:t>Improve knowledge creation and sharing, &amp; improve input for company technical strategy, business relevance</a:t>
            </a:r>
          </a:p>
          <a:p>
            <a:pPr marL="757238" lvl="1" indent="-381000" eaLnBrk="1" hangingPunct="1">
              <a:tabLst>
                <a:tab pos="1806575" algn="l"/>
              </a:tabLst>
            </a:pPr>
            <a:r>
              <a:rPr lang="en-GB" sz="1900" smtClean="0">
                <a:solidFill>
                  <a:schemeClr val="accent2"/>
                </a:solidFill>
              </a:rPr>
              <a:t>Mentor and coach each other</a:t>
            </a:r>
          </a:p>
          <a:p>
            <a:pPr marL="757238" lvl="1" indent="-381000" eaLnBrk="1" hangingPunct="1">
              <a:tabLst>
                <a:tab pos="1806575" algn="l"/>
              </a:tabLst>
            </a:pPr>
            <a:r>
              <a:rPr lang="en-GB" sz="1900" smtClean="0"/>
              <a:t>Work together to identify joint flexible problem solving, reduce parallel work and avoid repetition of errors</a:t>
            </a:r>
          </a:p>
          <a:p>
            <a:pPr marL="419100" indent="-419100" eaLnBrk="1" hangingPunct="1">
              <a:buFontTx/>
              <a:buNone/>
              <a:tabLst>
                <a:tab pos="1806575" algn="l"/>
              </a:tabLst>
            </a:pPr>
            <a:r>
              <a:rPr lang="en-GB" sz="1800" smtClean="0">
                <a:solidFill>
                  <a:schemeClr val="accent2"/>
                </a:solidFill>
              </a:rPr>
              <a:t>..........................because ...................... (organisational goals)</a:t>
            </a:r>
            <a:endParaRPr lang="en-GB" sz="1800" smtClean="0"/>
          </a:p>
          <a:p>
            <a:pPr marL="757238" lvl="1" indent="-381000" eaLnBrk="1" hangingPunct="1">
              <a:tabLst>
                <a:tab pos="1806575" algn="l"/>
              </a:tabLst>
            </a:pPr>
            <a:endParaRPr lang="en-GB" sz="1900" smtClean="0"/>
          </a:p>
        </p:txBody>
      </p:sp>
      <p:pic>
        <p:nvPicPr>
          <p:cNvPr id="157702" name="Picture 5"/>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685088" y="177800"/>
            <a:ext cx="1260475" cy="10048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Date Placeholder 3"/>
          <p:cNvSpPr>
            <a:spLocks noGrp="1"/>
          </p:cNvSpPr>
          <p:nvPr>
            <p:ph type="dt" sz="quarter" idx="10"/>
          </p:nvPr>
        </p:nvSpPr>
        <p:spPr>
          <a:noFill/>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fld id="{D909D045-B811-4AEA-826F-D4923DA999E5}" type="datetime4">
              <a:rPr lang="en-GB" sz="1200" b="0">
                <a:solidFill>
                  <a:srgbClr val="A7A9AC"/>
                </a:solidFill>
              </a:rPr>
              <a:pPr/>
              <a:t>14 August 2013</a:t>
            </a:fld>
            <a:endParaRPr lang="en-GB" sz="1200" b="0">
              <a:solidFill>
                <a:srgbClr val="A7A9AC"/>
              </a:solidFill>
            </a:endParaRPr>
          </a:p>
        </p:txBody>
      </p:sp>
      <p:sp>
        <p:nvSpPr>
          <p:cNvPr id="158723" name="Slide Number Placeholder 4"/>
          <p:cNvSpPr>
            <a:spLocks noGrp="1"/>
          </p:cNvSpPr>
          <p:nvPr>
            <p:ph type="sldNum" sz="quarter" idx="11"/>
          </p:nvPr>
        </p:nvSpPr>
        <p:spPr>
          <a:noFill/>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fld id="{B6739174-9138-4BAC-94C8-4DCD5A0C7D7F}" type="slidenum">
              <a:rPr lang="en-GB" sz="1200" b="0">
                <a:solidFill>
                  <a:srgbClr val="A7A9AC"/>
                </a:solidFill>
              </a:rPr>
              <a:pPr/>
              <a:t>34</a:t>
            </a:fld>
            <a:endParaRPr lang="en-GB" sz="1200" b="0">
              <a:solidFill>
                <a:srgbClr val="A7A9AC"/>
              </a:solidFill>
            </a:endParaRPr>
          </a:p>
        </p:txBody>
      </p:sp>
      <p:sp>
        <p:nvSpPr>
          <p:cNvPr id="158724" name="Rectangle 2"/>
          <p:cNvSpPr>
            <a:spLocks noGrp="1" noChangeArrowheads="1"/>
          </p:cNvSpPr>
          <p:nvPr>
            <p:ph type="title"/>
          </p:nvPr>
        </p:nvSpPr>
        <p:spPr>
          <a:xfrm>
            <a:off x="323850" y="260350"/>
            <a:ext cx="8640763" cy="609600"/>
          </a:xfrm>
        </p:spPr>
        <p:txBody>
          <a:bodyPr/>
          <a:lstStyle/>
          <a:p>
            <a:pPr eaLnBrk="1" hangingPunct="1"/>
            <a:r>
              <a:rPr lang="en-GB" sz="2600" smtClean="0"/>
              <a:t>The Starting Phase 3/4</a:t>
            </a:r>
            <a:br>
              <a:rPr lang="en-GB" sz="2600" smtClean="0"/>
            </a:br>
            <a:r>
              <a:rPr lang="en-GB" sz="2000" smtClean="0"/>
              <a:t>Set direction – achieving the goals of the community</a:t>
            </a:r>
          </a:p>
        </p:txBody>
      </p:sp>
      <p:sp>
        <p:nvSpPr>
          <p:cNvPr id="158725" name="Rectangle 3"/>
          <p:cNvSpPr>
            <a:spLocks noGrp="1" noChangeArrowheads="1"/>
          </p:cNvSpPr>
          <p:nvPr>
            <p:ph type="body" idx="1"/>
          </p:nvPr>
        </p:nvSpPr>
        <p:spPr>
          <a:xfrm>
            <a:off x="304800" y="1268413"/>
            <a:ext cx="7772400" cy="4032250"/>
          </a:xfrm>
        </p:spPr>
        <p:txBody>
          <a:bodyPr/>
          <a:lstStyle/>
          <a:p>
            <a:pPr eaLnBrk="1" hangingPunct="1">
              <a:buFontTx/>
              <a:buNone/>
            </a:pPr>
            <a:r>
              <a:rPr lang="en-GB" smtClean="0"/>
              <a:t>What do </a:t>
            </a:r>
            <a:r>
              <a:rPr lang="en-GB" b="1" smtClean="0">
                <a:solidFill>
                  <a:schemeClr val="accent2"/>
                </a:solidFill>
              </a:rPr>
              <a:t>YOU</a:t>
            </a:r>
            <a:r>
              <a:rPr lang="en-GB" smtClean="0"/>
              <a:t> need to have, in order to meet your own community’s objectives?</a:t>
            </a:r>
          </a:p>
          <a:p>
            <a:pPr lvl="1" eaLnBrk="1" hangingPunct="1"/>
            <a:r>
              <a:rPr lang="en-GB" sz="2400" smtClean="0"/>
              <a:t>Use the wording “we want to …. because....”</a:t>
            </a:r>
          </a:p>
          <a:p>
            <a:pPr eaLnBrk="1" hangingPunct="1">
              <a:buFontTx/>
              <a:buNone/>
            </a:pPr>
            <a:endParaRPr lang="en-GB" sz="2000" smtClean="0">
              <a:solidFill>
                <a:schemeClr val="accent2"/>
              </a:solidFill>
            </a:endParaRPr>
          </a:p>
          <a:p>
            <a:pPr eaLnBrk="1" hangingPunct="1">
              <a:buFontTx/>
              <a:buNone/>
            </a:pPr>
            <a:r>
              <a:rPr lang="en-GB" sz="2300" smtClean="0"/>
              <a:t>E.g. “we want to develop a community of CoP leaders because </a:t>
            </a:r>
            <a:r>
              <a:rPr lang="en-GB" sz="2300" smtClean="0">
                <a:solidFill>
                  <a:schemeClr val="accent2"/>
                </a:solidFill>
              </a:rPr>
              <a:t>we want to</a:t>
            </a:r>
            <a:r>
              <a:rPr lang="en-GB" sz="2300" smtClean="0"/>
              <a:t> share each other’s knowledge, experience and best practice to achieve Six4Five </a:t>
            </a:r>
            <a:r>
              <a:rPr lang="en-GB" sz="2300" smtClean="0">
                <a:solidFill>
                  <a:schemeClr val="accent2"/>
                </a:solidFill>
              </a:rPr>
              <a:t>because</a:t>
            </a:r>
            <a:r>
              <a:rPr lang="en-GB" sz="2300" smtClean="0"/>
              <a:t> we want to ensure we maximise the bonuses we receive”</a:t>
            </a:r>
          </a:p>
        </p:txBody>
      </p:sp>
      <p:pic>
        <p:nvPicPr>
          <p:cNvPr id="158726" name="Picture 5"/>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685088" y="177800"/>
            <a:ext cx="1260475" cy="10048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Date Placeholder 3"/>
          <p:cNvSpPr>
            <a:spLocks noGrp="1"/>
          </p:cNvSpPr>
          <p:nvPr>
            <p:ph type="dt" sz="quarter" idx="10"/>
          </p:nvPr>
        </p:nvSpPr>
        <p:spPr>
          <a:noFill/>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fld id="{63418F60-C88C-46A2-8118-E7840BB825F9}" type="datetime4">
              <a:rPr lang="en-GB" sz="1200" b="0">
                <a:solidFill>
                  <a:srgbClr val="A7A9AC"/>
                </a:solidFill>
              </a:rPr>
              <a:pPr/>
              <a:t>14 August 2013</a:t>
            </a:fld>
            <a:endParaRPr lang="en-GB" sz="1200" b="0">
              <a:solidFill>
                <a:srgbClr val="A7A9AC"/>
              </a:solidFill>
            </a:endParaRPr>
          </a:p>
        </p:txBody>
      </p:sp>
      <p:sp>
        <p:nvSpPr>
          <p:cNvPr id="159747" name="Slide Number Placeholder 4"/>
          <p:cNvSpPr>
            <a:spLocks noGrp="1"/>
          </p:cNvSpPr>
          <p:nvPr>
            <p:ph type="sldNum" sz="quarter" idx="11"/>
          </p:nvPr>
        </p:nvSpPr>
        <p:spPr>
          <a:noFill/>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fld id="{E457A126-6314-49B3-A213-9C91757E7351}" type="slidenum">
              <a:rPr lang="en-GB" sz="1200" b="0">
                <a:solidFill>
                  <a:srgbClr val="A7A9AC"/>
                </a:solidFill>
              </a:rPr>
              <a:pPr/>
              <a:t>35</a:t>
            </a:fld>
            <a:endParaRPr lang="en-GB" sz="1200" b="0">
              <a:solidFill>
                <a:srgbClr val="A7A9AC"/>
              </a:solidFill>
            </a:endParaRPr>
          </a:p>
        </p:txBody>
      </p:sp>
      <p:sp>
        <p:nvSpPr>
          <p:cNvPr id="159748" name="Rectangle 2"/>
          <p:cNvSpPr>
            <a:spLocks noGrp="1" noChangeArrowheads="1"/>
          </p:cNvSpPr>
          <p:nvPr>
            <p:ph type="title"/>
          </p:nvPr>
        </p:nvSpPr>
        <p:spPr>
          <a:xfrm>
            <a:off x="319088" y="381000"/>
            <a:ext cx="8429625" cy="609600"/>
          </a:xfrm>
        </p:spPr>
        <p:txBody>
          <a:bodyPr/>
          <a:lstStyle/>
          <a:p>
            <a:pPr eaLnBrk="1" hangingPunct="1"/>
            <a:r>
              <a:rPr lang="en-GB" smtClean="0"/>
              <a:t>The Starting Phase 4/4</a:t>
            </a:r>
          </a:p>
        </p:txBody>
      </p:sp>
      <p:sp>
        <p:nvSpPr>
          <p:cNvPr id="159749" name="Rectangle 3"/>
          <p:cNvSpPr>
            <a:spLocks noGrp="1" noChangeArrowheads="1"/>
          </p:cNvSpPr>
          <p:nvPr>
            <p:ph type="body" idx="1"/>
          </p:nvPr>
        </p:nvSpPr>
        <p:spPr>
          <a:xfrm>
            <a:off x="304800" y="981075"/>
            <a:ext cx="7772400" cy="4319588"/>
          </a:xfrm>
        </p:spPr>
        <p:txBody>
          <a:bodyPr/>
          <a:lstStyle/>
          <a:p>
            <a:pPr eaLnBrk="1" hangingPunct="1">
              <a:lnSpc>
                <a:spcPct val="80000"/>
              </a:lnSpc>
              <a:buFontTx/>
              <a:buNone/>
            </a:pPr>
            <a:r>
              <a:rPr lang="en-GB" sz="2000" b="1" smtClean="0">
                <a:solidFill>
                  <a:srgbClr val="336699"/>
                </a:solidFill>
              </a:rPr>
              <a:t>Creating the Community Charter</a:t>
            </a:r>
          </a:p>
          <a:p>
            <a:pPr eaLnBrk="1" hangingPunct="1">
              <a:lnSpc>
                <a:spcPct val="80000"/>
              </a:lnSpc>
            </a:pPr>
            <a:r>
              <a:rPr lang="en-GB" sz="2000" smtClean="0"/>
              <a:t>Determine the vision and mission</a:t>
            </a:r>
          </a:p>
          <a:p>
            <a:pPr eaLnBrk="1" hangingPunct="1">
              <a:lnSpc>
                <a:spcPct val="80000"/>
              </a:lnSpc>
            </a:pPr>
            <a:r>
              <a:rPr lang="en-GB" sz="2000" smtClean="0"/>
              <a:t>Agree purpose and objectives</a:t>
            </a:r>
          </a:p>
          <a:p>
            <a:pPr eaLnBrk="1" hangingPunct="1">
              <a:lnSpc>
                <a:spcPct val="80000"/>
              </a:lnSpc>
            </a:pPr>
            <a:r>
              <a:rPr lang="en-GB" sz="2000" smtClean="0"/>
              <a:t>Agree the scope and community goals</a:t>
            </a:r>
          </a:p>
          <a:p>
            <a:pPr eaLnBrk="1" hangingPunct="1">
              <a:lnSpc>
                <a:spcPct val="80000"/>
              </a:lnSpc>
            </a:pPr>
            <a:r>
              <a:rPr lang="en-GB" sz="2000" smtClean="0"/>
              <a:t>Establish the High-Level requirements that the community’s product, service, or result must meet in order for the community objectives to be satisfied</a:t>
            </a:r>
          </a:p>
          <a:p>
            <a:pPr eaLnBrk="1" hangingPunct="1">
              <a:lnSpc>
                <a:spcPct val="80000"/>
              </a:lnSpc>
            </a:pPr>
            <a:r>
              <a:rPr lang="en-GB" sz="2000" smtClean="0"/>
              <a:t>Agree deliverables</a:t>
            </a:r>
          </a:p>
          <a:p>
            <a:pPr eaLnBrk="1" hangingPunct="1">
              <a:lnSpc>
                <a:spcPct val="80000"/>
              </a:lnSpc>
            </a:pPr>
            <a:r>
              <a:rPr lang="en-GB" sz="2000" smtClean="0"/>
              <a:t>Community Participation</a:t>
            </a:r>
            <a:br>
              <a:rPr lang="en-GB" sz="2000" smtClean="0"/>
            </a:br>
            <a:r>
              <a:rPr lang="en-GB" sz="2000" smtClean="0"/>
              <a:t> – Roles &amp; Responsibilities</a:t>
            </a:r>
          </a:p>
          <a:p>
            <a:pPr eaLnBrk="1" hangingPunct="1">
              <a:lnSpc>
                <a:spcPct val="80000"/>
              </a:lnSpc>
              <a:buFontTx/>
              <a:buNone/>
            </a:pPr>
            <a:r>
              <a:rPr lang="en-GB" sz="2000" smtClean="0"/>
              <a:t>	 </a:t>
            </a:r>
            <a:r>
              <a:rPr lang="en-GB" sz="2000" smtClean="0">
                <a:solidFill>
                  <a:schemeClr val="bg2"/>
                </a:solidFill>
              </a:rPr>
              <a:t>– Matching Personalities to Roles</a:t>
            </a:r>
          </a:p>
          <a:p>
            <a:pPr eaLnBrk="1" hangingPunct="1">
              <a:lnSpc>
                <a:spcPct val="80000"/>
              </a:lnSpc>
            </a:pPr>
            <a:r>
              <a:rPr lang="en-GB" sz="2000" smtClean="0"/>
              <a:t>Align individual and organisational benefits</a:t>
            </a:r>
          </a:p>
          <a:p>
            <a:pPr eaLnBrk="1" hangingPunct="1">
              <a:lnSpc>
                <a:spcPct val="80000"/>
              </a:lnSpc>
            </a:pPr>
            <a:r>
              <a:rPr lang="en-GB" sz="2000" smtClean="0"/>
              <a:t>Agree membership rules</a:t>
            </a:r>
          </a:p>
          <a:p>
            <a:pPr eaLnBrk="1" hangingPunct="1">
              <a:lnSpc>
                <a:spcPct val="80000"/>
              </a:lnSpc>
            </a:pPr>
            <a:r>
              <a:rPr lang="en-GB" sz="2000" smtClean="0"/>
              <a:t>Review charter and launch the Community of Practice</a:t>
            </a:r>
          </a:p>
          <a:p>
            <a:pPr eaLnBrk="1" hangingPunct="1">
              <a:lnSpc>
                <a:spcPct val="80000"/>
              </a:lnSpc>
            </a:pPr>
            <a:endParaRPr lang="en-GB" sz="2000" smtClean="0"/>
          </a:p>
        </p:txBody>
      </p:sp>
      <p:pic>
        <p:nvPicPr>
          <p:cNvPr id="159750"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685088" y="177800"/>
            <a:ext cx="1260475" cy="10048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Date Placeholder 3"/>
          <p:cNvSpPr>
            <a:spLocks noGrp="1"/>
          </p:cNvSpPr>
          <p:nvPr>
            <p:ph type="dt" sz="quarter" idx="10"/>
          </p:nvPr>
        </p:nvSpPr>
        <p:spPr>
          <a:noFill/>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fld id="{453C77D4-8BA5-4C91-BE98-B198A838BB70}" type="datetime4">
              <a:rPr lang="en-GB" sz="1200" b="0">
                <a:solidFill>
                  <a:srgbClr val="A7A9AC"/>
                </a:solidFill>
              </a:rPr>
              <a:pPr/>
              <a:t>14 August 2013</a:t>
            </a:fld>
            <a:endParaRPr lang="en-GB" sz="1200" b="0">
              <a:solidFill>
                <a:srgbClr val="A7A9AC"/>
              </a:solidFill>
            </a:endParaRPr>
          </a:p>
        </p:txBody>
      </p:sp>
      <p:sp>
        <p:nvSpPr>
          <p:cNvPr id="160771" name="Slide Number Placeholder 4"/>
          <p:cNvSpPr>
            <a:spLocks noGrp="1"/>
          </p:cNvSpPr>
          <p:nvPr>
            <p:ph type="sldNum" sz="quarter" idx="11"/>
          </p:nvPr>
        </p:nvSpPr>
        <p:spPr>
          <a:noFill/>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fld id="{6FC711A9-4417-426F-8E54-70EE31E7908D}" type="slidenum">
              <a:rPr lang="en-GB" sz="1200" b="0">
                <a:solidFill>
                  <a:srgbClr val="A7A9AC"/>
                </a:solidFill>
              </a:rPr>
              <a:pPr/>
              <a:t>36</a:t>
            </a:fld>
            <a:endParaRPr lang="en-GB" sz="1200" b="0">
              <a:solidFill>
                <a:srgbClr val="A7A9AC"/>
              </a:solidFill>
            </a:endParaRPr>
          </a:p>
        </p:txBody>
      </p:sp>
      <p:sp>
        <p:nvSpPr>
          <p:cNvPr id="160772" name="Rectangle 2"/>
          <p:cNvSpPr>
            <a:spLocks noGrp="1" noChangeArrowheads="1"/>
          </p:cNvSpPr>
          <p:nvPr>
            <p:ph type="title"/>
          </p:nvPr>
        </p:nvSpPr>
        <p:spPr/>
        <p:txBody>
          <a:bodyPr/>
          <a:lstStyle/>
          <a:p>
            <a:pPr eaLnBrk="1" hangingPunct="1"/>
            <a:r>
              <a:rPr lang="en-GB" smtClean="0"/>
              <a:t>Getting started – the Knowledge Market</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Date Placeholder 3"/>
          <p:cNvSpPr>
            <a:spLocks noGrp="1"/>
          </p:cNvSpPr>
          <p:nvPr>
            <p:ph type="dt" sz="quarter" idx="10"/>
          </p:nvPr>
        </p:nvSpPr>
        <p:spPr>
          <a:noFill/>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fld id="{D050B7DE-6638-430A-AFE8-2DDC8A885807}" type="datetime4">
              <a:rPr lang="en-GB" sz="1200" b="0">
                <a:solidFill>
                  <a:srgbClr val="A7A9AC"/>
                </a:solidFill>
              </a:rPr>
              <a:pPr/>
              <a:t>14 August 2013</a:t>
            </a:fld>
            <a:endParaRPr lang="en-GB" sz="1200" b="0">
              <a:solidFill>
                <a:srgbClr val="A7A9AC"/>
              </a:solidFill>
            </a:endParaRPr>
          </a:p>
        </p:txBody>
      </p:sp>
      <p:sp>
        <p:nvSpPr>
          <p:cNvPr id="161795" name="Slide Number Placeholder 4"/>
          <p:cNvSpPr>
            <a:spLocks noGrp="1"/>
          </p:cNvSpPr>
          <p:nvPr>
            <p:ph type="sldNum" sz="quarter" idx="11"/>
          </p:nvPr>
        </p:nvSpPr>
        <p:spPr>
          <a:noFill/>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fld id="{7CE5264A-356E-4A64-92B6-07D628B98A47}" type="slidenum">
              <a:rPr lang="en-GB" sz="1200" b="0">
                <a:solidFill>
                  <a:srgbClr val="A7A9AC"/>
                </a:solidFill>
              </a:rPr>
              <a:pPr/>
              <a:t>37</a:t>
            </a:fld>
            <a:endParaRPr lang="en-GB" sz="1200" b="0">
              <a:solidFill>
                <a:srgbClr val="A7A9AC"/>
              </a:solidFill>
            </a:endParaRPr>
          </a:p>
        </p:txBody>
      </p:sp>
      <p:sp>
        <p:nvSpPr>
          <p:cNvPr id="161796" name="Rectangle 2"/>
          <p:cNvSpPr>
            <a:spLocks noGrp="1" noChangeArrowheads="1"/>
          </p:cNvSpPr>
          <p:nvPr>
            <p:ph type="title"/>
          </p:nvPr>
        </p:nvSpPr>
        <p:spPr>
          <a:xfrm>
            <a:off x="323850" y="260350"/>
            <a:ext cx="8640763" cy="609600"/>
          </a:xfrm>
        </p:spPr>
        <p:txBody>
          <a:bodyPr/>
          <a:lstStyle/>
          <a:p>
            <a:pPr eaLnBrk="1" hangingPunct="1"/>
            <a:r>
              <a:rPr lang="en-GB" smtClean="0"/>
              <a:t>The Experimentation Phase</a:t>
            </a:r>
          </a:p>
        </p:txBody>
      </p:sp>
      <p:sp>
        <p:nvSpPr>
          <p:cNvPr id="161797" name="Rectangle 3"/>
          <p:cNvSpPr>
            <a:spLocks noGrp="1" noChangeArrowheads="1"/>
          </p:cNvSpPr>
          <p:nvPr>
            <p:ph type="body" idx="1"/>
          </p:nvPr>
        </p:nvSpPr>
        <p:spPr>
          <a:xfrm>
            <a:off x="304800" y="765175"/>
            <a:ext cx="7772400" cy="4535488"/>
          </a:xfrm>
        </p:spPr>
        <p:txBody>
          <a:bodyPr/>
          <a:lstStyle/>
          <a:p>
            <a:pPr eaLnBrk="1" hangingPunct="1">
              <a:lnSpc>
                <a:spcPct val="90000"/>
              </a:lnSpc>
              <a:buFontTx/>
              <a:buNone/>
            </a:pPr>
            <a:r>
              <a:rPr lang="en-GB" sz="2000" b="1" smtClean="0">
                <a:solidFill>
                  <a:schemeClr val="accent2"/>
                </a:solidFill>
              </a:rPr>
              <a:t>The situation</a:t>
            </a:r>
            <a:r>
              <a:rPr lang="en-GB" sz="2000" b="1" smtClean="0"/>
              <a:t>:</a:t>
            </a:r>
          </a:p>
          <a:p>
            <a:pPr eaLnBrk="1" hangingPunct="1">
              <a:lnSpc>
                <a:spcPct val="90000"/>
              </a:lnSpc>
            </a:pPr>
            <a:r>
              <a:rPr lang="en-GB" sz="1800" smtClean="0">
                <a:cs typeface="Times New Roman" pitchFamily="18" charset="0"/>
              </a:rPr>
              <a:t>Connecting themes with people</a:t>
            </a:r>
          </a:p>
          <a:p>
            <a:pPr eaLnBrk="1" hangingPunct="1">
              <a:lnSpc>
                <a:spcPct val="90000"/>
              </a:lnSpc>
            </a:pPr>
            <a:r>
              <a:rPr lang="en-GB" sz="1800" smtClean="0">
                <a:cs typeface="Times New Roman" pitchFamily="18" charset="0"/>
              </a:rPr>
              <a:t>Trying out hit &amp; run activities</a:t>
            </a:r>
          </a:p>
          <a:p>
            <a:pPr eaLnBrk="1" hangingPunct="1">
              <a:lnSpc>
                <a:spcPct val="90000"/>
              </a:lnSpc>
            </a:pPr>
            <a:r>
              <a:rPr lang="en-GB" sz="1800" smtClean="0">
                <a:cs typeface="Times New Roman" pitchFamily="18" charset="0"/>
              </a:rPr>
              <a:t>Find your own way of working</a:t>
            </a:r>
          </a:p>
          <a:p>
            <a:pPr eaLnBrk="1" hangingPunct="1">
              <a:lnSpc>
                <a:spcPct val="90000"/>
              </a:lnSpc>
              <a:buFontTx/>
              <a:buNone/>
            </a:pPr>
            <a:r>
              <a:rPr lang="en-GB" sz="2000" b="1" smtClean="0">
                <a:solidFill>
                  <a:schemeClr val="accent2"/>
                </a:solidFill>
              </a:rPr>
              <a:t>The challenge:</a:t>
            </a:r>
          </a:p>
          <a:p>
            <a:pPr eaLnBrk="1" hangingPunct="1">
              <a:lnSpc>
                <a:spcPct val="90000"/>
              </a:lnSpc>
            </a:pPr>
            <a:r>
              <a:rPr lang="en-GB" sz="1800" smtClean="0">
                <a:cs typeface="Times New Roman" pitchFamily="18" charset="0"/>
              </a:rPr>
              <a:t>Create added value content</a:t>
            </a:r>
          </a:p>
          <a:p>
            <a:pPr eaLnBrk="1" hangingPunct="1">
              <a:lnSpc>
                <a:spcPct val="90000"/>
              </a:lnSpc>
            </a:pPr>
            <a:r>
              <a:rPr lang="en-GB" sz="1800" smtClean="0">
                <a:cs typeface="Times New Roman" pitchFamily="18" charset="0"/>
              </a:rPr>
              <a:t>Create added value in personal contacts</a:t>
            </a:r>
          </a:p>
          <a:p>
            <a:pPr eaLnBrk="1" hangingPunct="1">
              <a:lnSpc>
                <a:spcPct val="90000"/>
              </a:lnSpc>
            </a:pPr>
            <a:r>
              <a:rPr lang="en-GB" sz="1800" smtClean="0">
                <a:cs typeface="Times New Roman" pitchFamily="18" charset="0"/>
              </a:rPr>
              <a:t>Working together</a:t>
            </a:r>
            <a:endParaRPr lang="en-GB" sz="1800" smtClean="0"/>
          </a:p>
          <a:p>
            <a:pPr eaLnBrk="1" hangingPunct="1">
              <a:lnSpc>
                <a:spcPct val="90000"/>
              </a:lnSpc>
              <a:buFontTx/>
              <a:buNone/>
            </a:pPr>
            <a:r>
              <a:rPr lang="en-GB" sz="2000" b="1" smtClean="0">
                <a:solidFill>
                  <a:schemeClr val="accent2"/>
                </a:solidFill>
              </a:rPr>
              <a:t>Instruments:</a:t>
            </a:r>
          </a:p>
          <a:p>
            <a:pPr eaLnBrk="1" hangingPunct="1">
              <a:lnSpc>
                <a:spcPct val="90000"/>
              </a:lnSpc>
            </a:pPr>
            <a:r>
              <a:rPr lang="en-GB" sz="1800" smtClean="0"/>
              <a:t>Dossiers, X-sessions, workshops, Knowledge Markets</a:t>
            </a:r>
          </a:p>
          <a:p>
            <a:pPr eaLnBrk="1" hangingPunct="1">
              <a:lnSpc>
                <a:spcPct val="90000"/>
              </a:lnSpc>
              <a:buFontTx/>
              <a:buNone/>
            </a:pPr>
            <a:r>
              <a:rPr lang="en-GB" sz="2000" b="1" smtClean="0">
                <a:solidFill>
                  <a:schemeClr val="accent2"/>
                </a:solidFill>
              </a:rPr>
              <a:t>Tips:</a:t>
            </a:r>
          </a:p>
          <a:p>
            <a:pPr eaLnBrk="1" hangingPunct="1">
              <a:lnSpc>
                <a:spcPct val="90000"/>
              </a:lnSpc>
            </a:pPr>
            <a:r>
              <a:rPr lang="en-GB" sz="1800" smtClean="0"/>
              <a:t>Clear approach and house style</a:t>
            </a:r>
          </a:p>
          <a:p>
            <a:pPr eaLnBrk="1" hangingPunct="1">
              <a:lnSpc>
                <a:spcPct val="90000"/>
              </a:lnSpc>
            </a:pPr>
            <a:r>
              <a:rPr lang="en-GB" sz="1800" smtClean="0"/>
              <a:t>(Regional) meetings</a:t>
            </a:r>
          </a:p>
          <a:p>
            <a:pPr eaLnBrk="1" hangingPunct="1">
              <a:lnSpc>
                <a:spcPct val="90000"/>
              </a:lnSpc>
            </a:pPr>
            <a:r>
              <a:rPr lang="en-GB" sz="1800" smtClean="0"/>
              <a:t>Address specific themes with sufficient depth</a:t>
            </a:r>
          </a:p>
        </p:txBody>
      </p:sp>
      <p:pic>
        <p:nvPicPr>
          <p:cNvPr id="161798" name="Picture 5"/>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685088" y="177800"/>
            <a:ext cx="1260475" cy="10048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Date Placeholder 3"/>
          <p:cNvSpPr>
            <a:spLocks noGrp="1"/>
          </p:cNvSpPr>
          <p:nvPr>
            <p:ph type="dt" sz="quarter" idx="10"/>
          </p:nvPr>
        </p:nvSpPr>
        <p:spPr>
          <a:noFill/>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fld id="{40491985-5A04-4D92-BFC0-066B97100BD3}" type="datetime4">
              <a:rPr lang="en-GB" sz="1200" b="0">
                <a:solidFill>
                  <a:srgbClr val="A7A9AC"/>
                </a:solidFill>
              </a:rPr>
              <a:pPr/>
              <a:t>14 August 2013</a:t>
            </a:fld>
            <a:endParaRPr lang="en-GB" sz="1200" b="0">
              <a:solidFill>
                <a:srgbClr val="A7A9AC"/>
              </a:solidFill>
            </a:endParaRPr>
          </a:p>
        </p:txBody>
      </p:sp>
      <p:sp>
        <p:nvSpPr>
          <p:cNvPr id="162819" name="Slide Number Placeholder 4"/>
          <p:cNvSpPr>
            <a:spLocks noGrp="1"/>
          </p:cNvSpPr>
          <p:nvPr>
            <p:ph type="sldNum" sz="quarter" idx="11"/>
          </p:nvPr>
        </p:nvSpPr>
        <p:spPr>
          <a:noFill/>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fld id="{F55CD1EC-CC60-41E9-ACA9-5C862DBC8899}" type="slidenum">
              <a:rPr lang="en-GB" sz="1200" b="0">
                <a:solidFill>
                  <a:srgbClr val="A7A9AC"/>
                </a:solidFill>
              </a:rPr>
              <a:pPr/>
              <a:t>38</a:t>
            </a:fld>
            <a:endParaRPr lang="en-GB" sz="1200" b="0">
              <a:solidFill>
                <a:srgbClr val="A7A9AC"/>
              </a:solidFill>
            </a:endParaRPr>
          </a:p>
        </p:txBody>
      </p:sp>
      <p:sp>
        <p:nvSpPr>
          <p:cNvPr id="162820" name="Rectangle 2"/>
          <p:cNvSpPr>
            <a:spLocks noGrp="1" noChangeArrowheads="1"/>
          </p:cNvSpPr>
          <p:nvPr>
            <p:ph type="title"/>
          </p:nvPr>
        </p:nvSpPr>
        <p:spPr>
          <a:xfrm>
            <a:off x="323850" y="260350"/>
            <a:ext cx="8640763" cy="609600"/>
          </a:xfrm>
        </p:spPr>
        <p:txBody>
          <a:bodyPr/>
          <a:lstStyle/>
          <a:p>
            <a:pPr eaLnBrk="1" hangingPunct="1"/>
            <a:r>
              <a:rPr lang="en-GB" smtClean="0"/>
              <a:t>The Growth Phase</a:t>
            </a:r>
          </a:p>
        </p:txBody>
      </p:sp>
      <p:sp>
        <p:nvSpPr>
          <p:cNvPr id="162821" name="Rectangle 3"/>
          <p:cNvSpPr>
            <a:spLocks noGrp="1" noChangeArrowheads="1"/>
          </p:cNvSpPr>
          <p:nvPr>
            <p:ph type="body" idx="1"/>
          </p:nvPr>
        </p:nvSpPr>
        <p:spPr>
          <a:xfrm>
            <a:off x="304800" y="765175"/>
            <a:ext cx="7772400" cy="4535488"/>
          </a:xfrm>
        </p:spPr>
        <p:txBody>
          <a:bodyPr/>
          <a:lstStyle/>
          <a:p>
            <a:pPr eaLnBrk="1" hangingPunct="1">
              <a:lnSpc>
                <a:spcPct val="90000"/>
              </a:lnSpc>
              <a:buFontTx/>
              <a:buNone/>
            </a:pPr>
            <a:r>
              <a:rPr lang="en-GB" sz="2200" b="1" smtClean="0">
                <a:solidFill>
                  <a:schemeClr val="accent2"/>
                </a:solidFill>
              </a:rPr>
              <a:t>The situation</a:t>
            </a:r>
            <a:r>
              <a:rPr lang="en-GB" sz="2200" b="1" smtClean="0"/>
              <a:t>:</a:t>
            </a:r>
          </a:p>
          <a:p>
            <a:pPr eaLnBrk="1" hangingPunct="1">
              <a:lnSpc>
                <a:spcPct val="90000"/>
              </a:lnSpc>
            </a:pPr>
            <a:r>
              <a:rPr lang="en-GB" sz="1800" smtClean="0">
                <a:cs typeface="Times New Roman" pitchFamily="18" charset="0"/>
              </a:rPr>
              <a:t>Identifying new issues, information sources &amp; knowledge suppliers and issues.</a:t>
            </a:r>
          </a:p>
          <a:p>
            <a:pPr eaLnBrk="1" hangingPunct="1">
              <a:lnSpc>
                <a:spcPct val="90000"/>
              </a:lnSpc>
            </a:pPr>
            <a:r>
              <a:rPr lang="en-GB" sz="1800" smtClean="0">
                <a:cs typeface="Times New Roman" pitchFamily="18" charset="0"/>
              </a:rPr>
              <a:t>Absorbing new target groups and implementing new ways of working</a:t>
            </a:r>
          </a:p>
          <a:p>
            <a:pPr eaLnBrk="1" hangingPunct="1">
              <a:lnSpc>
                <a:spcPct val="90000"/>
              </a:lnSpc>
              <a:buFontTx/>
              <a:buNone/>
            </a:pPr>
            <a:r>
              <a:rPr lang="en-GB" sz="2200" b="1" smtClean="0">
                <a:solidFill>
                  <a:schemeClr val="accent2"/>
                </a:solidFill>
              </a:rPr>
              <a:t>The Challenge:</a:t>
            </a:r>
          </a:p>
          <a:p>
            <a:pPr eaLnBrk="1" hangingPunct="1">
              <a:lnSpc>
                <a:spcPct val="90000"/>
              </a:lnSpc>
            </a:pPr>
            <a:r>
              <a:rPr lang="en-GB" sz="1800" smtClean="0">
                <a:cs typeface="Times New Roman" pitchFamily="18" charset="0"/>
              </a:rPr>
              <a:t>Knowledge validation</a:t>
            </a:r>
          </a:p>
          <a:p>
            <a:pPr eaLnBrk="1" hangingPunct="1">
              <a:lnSpc>
                <a:spcPct val="90000"/>
              </a:lnSpc>
            </a:pPr>
            <a:r>
              <a:rPr lang="en-GB" sz="1800" smtClean="0">
                <a:cs typeface="Times New Roman" pitchFamily="18" charset="0"/>
              </a:rPr>
              <a:t>Segmentation of supply (on website and at meetings)</a:t>
            </a:r>
          </a:p>
          <a:p>
            <a:pPr eaLnBrk="1" hangingPunct="1">
              <a:lnSpc>
                <a:spcPct val="90000"/>
              </a:lnSpc>
              <a:buFontTx/>
              <a:buNone/>
            </a:pPr>
            <a:r>
              <a:rPr lang="en-GB" sz="2200" b="1" smtClean="0">
                <a:solidFill>
                  <a:schemeClr val="accent2"/>
                </a:solidFill>
              </a:rPr>
              <a:t>Instruments:</a:t>
            </a:r>
          </a:p>
          <a:p>
            <a:pPr eaLnBrk="1" hangingPunct="1">
              <a:lnSpc>
                <a:spcPct val="90000"/>
              </a:lnSpc>
            </a:pPr>
            <a:r>
              <a:rPr lang="en-GB" sz="1800" smtClean="0">
                <a:cs typeface="Times New Roman" pitchFamily="18" charset="0"/>
              </a:rPr>
              <a:t>‘In-depth’ workshops and Focus groups</a:t>
            </a:r>
          </a:p>
          <a:p>
            <a:pPr eaLnBrk="1" hangingPunct="1">
              <a:lnSpc>
                <a:spcPct val="90000"/>
              </a:lnSpc>
            </a:pPr>
            <a:r>
              <a:rPr lang="en-GB" sz="1800" smtClean="0">
                <a:cs typeface="Times New Roman" pitchFamily="18" charset="0"/>
              </a:rPr>
              <a:t>Virtual discussions and tight content management</a:t>
            </a:r>
            <a:endParaRPr lang="en-GB" sz="1800" smtClean="0"/>
          </a:p>
          <a:p>
            <a:pPr eaLnBrk="1" hangingPunct="1">
              <a:lnSpc>
                <a:spcPct val="90000"/>
              </a:lnSpc>
              <a:buFontTx/>
              <a:buNone/>
            </a:pPr>
            <a:r>
              <a:rPr lang="en-GB" sz="2200" b="1" smtClean="0">
                <a:solidFill>
                  <a:schemeClr val="accent2"/>
                </a:solidFill>
              </a:rPr>
              <a:t>Tips:</a:t>
            </a:r>
          </a:p>
          <a:p>
            <a:pPr eaLnBrk="1" hangingPunct="1">
              <a:lnSpc>
                <a:spcPct val="90000"/>
              </a:lnSpc>
            </a:pPr>
            <a:r>
              <a:rPr lang="en-GB" sz="1800" smtClean="0"/>
              <a:t>Pay attention to practice leaders separately</a:t>
            </a:r>
          </a:p>
          <a:p>
            <a:pPr eaLnBrk="1" hangingPunct="1">
              <a:lnSpc>
                <a:spcPct val="90000"/>
              </a:lnSpc>
            </a:pPr>
            <a:r>
              <a:rPr lang="en-GB" sz="1800" smtClean="0"/>
              <a:t>Activate members and suppliers</a:t>
            </a:r>
          </a:p>
        </p:txBody>
      </p:sp>
      <p:pic>
        <p:nvPicPr>
          <p:cNvPr id="162822" name="Picture 5"/>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685088" y="177800"/>
            <a:ext cx="1260475" cy="10048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Date Placeholder 3"/>
          <p:cNvSpPr>
            <a:spLocks noGrp="1"/>
          </p:cNvSpPr>
          <p:nvPr>
            <p:ph type="dt" sz="quarter" idx="10"/>
          </p:nvPr>
        </p:nvSpPr>
        <p:spPr>
          <a:noFill/>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fld id="{DDA18DA2-32DF-4E00-95A9-425A0B1269C3}" type="datetime4">
              <a:rPr lang="en-GB" sz="1200" b="0">
                <a:solidFill>
                  <a:srgbClr val="A7A9AC"/>
                </a:solidFill>
              </a:rPr>
              <a:pPr/>
              <a:t>14 August 2013</a:t>
            </a:fld>
            <a:endParaRPr lang="en-GB" sz="1200" b="0">
              <a:solidFill>
                <a:srgbClr val="A7A9AC"/>
              </a:solidFill>
            </a:endParaRPr>
          </a:p>
        </p:txBody>
      </p:sp>
      <p:sp>
        <p:nvSpPr>
          <p:cNvPr id="163843" name="Slide Number Placeholder 4"/>
          <p:cNvSpPr>
            <a:spLocks noGrp="1"/>
          </p:cNvSpPr>
          <p:nvPr>
            <p:ph type="sldNum" sz="quarter" idx="11"/>
          </p:nvPr>
        </p:nvSpPr>
        <p:spPr>
          <a:noFill/>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fld id="{3EA9D15A-6333-47CA-BFBC-B630E429B033}" type="slidenum">
              <a:rPr lang="en-GB" sz="1200" b="0">
                <a:solidFill>
                  <a:srgbClr val="A7A9AC"/>
                </a:solidFill>
              </a:rPr>
              <a:pPr/>
              <a:t>39</a:t>
            </a:fld>
            <a:endParaRPr lang="en-GB" sz="1200" b="0">
              <a:solidFill>
                <a:srgbClr val="A7A9AC"/>
              </a:solidFill>
            </a:endParaRPr>
          </a:p>
        </p:txBody>
      </p:sp>
      <p:sp>
        <p:nvSpPr>
          <p:cNvPr id="163844" name="Rectangle 2"/>
          <p:cNvSpPr>
            <a:spLocks noGrp="1" noChangeArrowheads="1"/>
          </p:cNvSpPr>
          <p:nvPr>
            <p:ph type="title"/>
          </p:nvPr>
        </p:nvSpPr>
        <p:spPr>
          <a:xfrm>
            <a:off x="323850" y="260350"/>
            <a:ext cx="8640763" cy="609600"/>
          </a:xfrm>
        </p:spPr>
        <p:txBody>
          <a:bodyPr/>
          <a:lstStyle/>
          <a:p>
            <a:pPr eaLnBrk="1" hangingPunct="1"/>
            <a:r>
              <a:rPr lang="en-GB" smtClean="0"/>
              <a:t>The Mature Phase</a:t>
            </a:r>
          </a:p>
        </p:txBody>
      </p:sp>
      <p:sp>
        <p:nvSpPr>
          <p:cNvPr id="163845" name="Rectangle 3"/>
          <p:cNvSpPr>
            <a:spLocks noGrp="1" noChangeArrowheads="1"/>
          </p:cNvSpPr>
          <p:nvPr>
            <p:ph type="body" idx="1"/>
          </p:nvPr>
        </p:nvSpPr>
        <p:spPr>
          <a:xfrm>
            <a:off x="304800" y="836613"/>
            <a:ext cx="7772400" cy="4464050"/>
          </a:xfrm>
        </p:spPr>
        <p:txBody>
          <a:bodyPr/>
          <a:lstStyle/>
          <a:p>
            <a:pPr eaLnBrk="1" hangingPunct="1">
              <a:lnSpc>
                <a:spcPct val="80000"/>
              </a:lnSpc>
              <a:buFontTx/>
              <a:buNone/>
            </a:pPr>
            <a:r>
              <a:rPr lang="en-GB" b="1" smtClean="0">
                <a:solidFill>
                  <a:schemeClr val="accent2"/>
                </a:solidFill>
              </a:rPr>
              <a:t>The situation</a:t>
            </a:r>
            <a:r>
              <a:rPr lang="en-GB" b="1" smtClean="0"/>
              <a:t>:</a:t>
            </a:r>
          </a:p>
          <a:p>
            <a:pPr eaLnBrk="1" hangingPunct="1">
              <a:lnSpc>
                <a:spcPct val="80000"/>
              </a:lnSpc>
            </a:pPr>
            <a:r>
              <a:rPr lang="en-GB" sz="2000" smtClean="0">
                <a:cs typeface="Times New Roman" pitchFamily="18" charset="0"/>
              </a:rPr>
              <a:t>Members will do more and more by themselves</a:t>
            </a:r>
          </a:p>
          <a:p>
            <a:pPr eaLnBrk="1" hangingPunct="1">
              <a:lnSpc>
                <a:spcPct val="80000"/>
              </a:lnSpc>
            </a:pPr>
            <a:r>
              <a:rPr lang="en-GB" sz="2000" smtClean="0">
                <a:cs typeface="Times New Roman" pitchFamily="18" charset="0"/>
              </a:rPr>
              <a:t>Re-align goals with organisation</a:t>
            </a:r>
            <a:endParaRPr lang="en-GB" sz="2000" smtClean="0"/>
          </a:p>
          <a:p>
            <a:pPr eaLnBrk="1" hangingPunct="1">
              <a:lnSpc>
                <a:spcPct val="80000"/>
              </a:lnSpc>
              <a:buFontTx/>
              <a:buNone/>
            </a:pPr>
            <a:r>
              <a:rPr lang="en-GB" b="1" smtClean="0">
                <a:solidFill>
                  <a:schemeClr val="accent2"/>
                </a:solidFill>
              </a:rPr>
              <a:t>The challenge:</a:t>
            </a:r>
          </a:p>
          <a:p>
            <a:pPr eaLnBrk="1" hangingPunct="1">
              <a:lnSpc>
                <a:spcPct val="80000"/>
              </a:lnSpc>
            </a:pPr>
            <a:r>
              <a:rPr lang="en-GB" sz="2000" smtClean="0">
                <a:cs typeface="Times New Roman" pitchFamily="18" charset="0"/>
              </a:rPr>
              <a:t>Letting go</a:t>
            </a:r>
          </a:p>
          <a:p>
            <a:pPr eaLnBrk="1" hangingPunct="1">
              <a:lnSpc>
                <a:spcPct val="80000"/>
              </a:lnSpc>
            </a:pPr>
            <a:r>
              <a:rPr lang="en-GB" sz="2000" smtClean="0">
                <a:cs typeface="Times New Roman" pitchFamily="18" charset="0"/>
              </a:rPr>
              <a:t>Finding new core team members</a:t>
            </a:r>
          </a:p>
          <a:p>
            <a:pPr eaLnBrk="1" hangingPunct="1">
              <a:lnSpc>
                <a:spcPct val="80000"/>
              </a:lnSpc>
            </a:pPr>
            <a:r>
              <a:rPr lang="en-GB" sz="2000" smtClean="0">
                <a:cs typeface="Times New Roman" pitchFamily="18" charset="0"/>
              </a:rPr>
              <a:t>Keep it exciting</a:t>
            </a:r>
          </a:p>
          <a:p>
            <a:pPr eaLnBrk="1" hangingPunct="1">
              <a:lnSpc>
                <a:spcPct val="80000"/>
              </a:lnSpc>
              <a:buFontTx/>
              <a:buNone/>
            </a:pPr>
            <a:r>
              <a:rPr lang="en-GB" b="1" smtClean="0">
                <a:solidFill>
                  <a:schemeClr val="accent2"/>
                </a:solidFill>
              </a:rPr>
              <a:t>Instruments:</a:t>
            </a:r>
          </a:p>
          <a:p>
            <a:pPr eaLnBrk="1" hangingPunct="1">
              <a:lnSpc>
                <a:spcPct val="80000"/>
              </a:lnSpc>
            </a:pPr>
            <a:r>
              <a:rPr lang="en-GB" sz="2000" smtClean="0">
                <a:cs typeface="Times New Roman" pitchFamily="18" charset="0"/>
              </a:rPr>
              <a:t>Similar to growth phase</a:t>
            </a:r>
          </a:p>
          <a:p>
            <a:pPr eaLnBrk="1" hangingPunct="1">
              <a:lnSpc>
                <a:spcPct val="80000"/>
              </a:lnSpc>
              <a:buFontTx/>
              <a:buNone/>
            </a:pPr>
            <a:r>
              <a:rPr lang="en-GB" b="1" smtClean="0">
                <a:solidFill>
                  <a:schemeClr val="accent2"/>
                </a:solidFill>
              </a:rPr>
              <a:t>Tips:</a:t>
            </a:r>
          </a:p>
          <a:p>
            <a:pPr eaLnBrk="1" hangingPunct="1">
              <a:lnSpc>
                <a:spcPct val="80000"/>
              </a:lnSpc>
            </a:pPr>
            <a:r>
              <a:rPr lang="en-GB" sz="2000" smtClean="0">
                <a:cs typeface="Times New Roman" pitchFamily="18" charset="0"/>
              </a:rPr>
              <a:t>Ensure stable rhythm of activities with recognisable ‘face’ formula</a:t>
            </a:r>
          </a:p>
          <a:p>
            <a:pPr eaLnBrk="1" hangingPunct="1">
              <a:lnSpc>
                <a:spcPct val="80000"/>
              </a:lnSpc>
            </a:pPr>
            <a:r>
              <a:rPr lang="en-GB" sz="2000" smtClean="0">
                <a:cs typeface="Times New Roman" pitchFamily="18" charset="0"/>
              </a:rPr>
              <a:t>Renew relations with (local) knowledge suppliers</a:t>
            </a:r>
          </a:p>
        </p:txBody>
      </p:sp>
      <p:pic>
        <p:nvPicPr>
          <p:cNvPr id="163846" name="Picture 5"/>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685088" y="177800"/>
            <a:ext cx="1260475" cy="10048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
          <p:cNvSpPr>
            <a:spLocks noChangeArrowheads="1"/>
          </p:cNvSpPr>
          <p:nvPr/>
        </p:nvSpPr>
        <p:spPr bwMode="auto">
          <a:xfrm>
            <a:off x="0" y="-44624"/>
            <a:ext cx="9144000" cy="6858000"/>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GB"/>
          </a:p>
        </p:txBody>
      </p:sp>
      <p:sp>
        <p:nvSpPr>
          <p:cNvPr id="132098" name="Title 1"/>
          <p:cNvSpPr>
            <a:spLocks noGrp="1"/>
          </p:cNvSpPr>
          <p:nvPr>
            <p:ph type="title" idx="4294967295"/>
          </p:nvPr>
        </p:nvSpPr>
        <p:spPr>
          <a:xfrm>
            <a:off x="107504" y="44624"/>
            <a:ext cx="9036496" cy="609600"/>
          </a:xfrm>
        </p:spPr>
        <p:txBody>
          <a:bodyPr anchor="ctr"/>
          <a:lstStyle/>
          <a:p>
            <a:r>
              <a:rPr lang="en-GB" sz="2400" dirty="0" smtClean="0">
                <a:solidFill>
                  <a:schemeClr val="bg1"/>
                </a:solidFill>
              </a:rPr>
              <a:t>Organisational dimensions underpinning KM paradigms</a:t>
            </a:r>
          </a:p>
        </p:txBody>
      </p:sp>
      <p:sp>
        <p:nvSpPr>
          <p:cNvPr id="132099" name="Content Placeholder 2"/>
          <p:cNvSpPr>
            <a:spLocks noGrp="1"/>
          </p:cNvSpPr>
          <p:nvPr>
            <p:ph idx="4294967295"/>
          </p:nvPr>
        </p:nvSpPr>
        <p:spPr>
          <a:xfrm>
            <a:off x="395288" y="1600200"/>
            <a:ext cx="8748712" cy="4525963"/>
          </a:xfrm>
        </p:spPr>
        <p:txBody>
          <a:bodyPr/>
          <a:lstStyle/>
          <a:p>
            <a:pPr>
              <a:buFontTx/>
              <a:buNone/>
            </a:pPr>
            <a:endParaRPr lang="en-GB" sz="1600" b="1" dirty="0" smtClean="0">
              <a:solidFill>
                <a:schemeClr val="bg1"/>
              </a:solidFill>
            </a:endParaRPr>
          </a:p>
          <a:p>
            <a:pPr>
              <a:buFontTx/>
              <a:buNone/>
            </a:pPr>
            <a:r>
              <a:rPr lang="en-GB" sz="1600" b="1" dirty="0" smtClean="0">
                <a:solidFill>
                  <a:schemeClr val="bg1"/>
                </a:solidFill>
              </a:rPr>
              <a:t>Centralised control       		Federated         		Decentralised </a:t>
            </a:r>
          </a:p>
          <a:p>
            <a:pPr>
              <a:buFontTx/>
              <a:buNone/>
            </a:pPr>
            <a:endParaRPr lang="en-GB" b="1" dirty="0" smtClean="0">
              <a:solidFill>
                <a:schemeClr val="bg1"/>
              </a:solidFill>
            </a:endParaRPr>
          </a:p>
          <a:p>
            <a:pPr>
              <a:buFontTx/>
              <a:buNone/>
            </a:pPr>
            <a:endParaRPr lang="en-GB" b="1" dirty="0" smtClean="0">
              <a:solidFill>
                <a:schemeClr val="bg1"/>
              </a:solidFill>
            </a:endParaRPr>
          </a:p>
          <a:p>
            <a:pPr>
              <a:buFontTx/>
              <a:buNone/>
            </a:pPr>
            <a:endParaRPr lang="en-GB" sz="1600" b="1" dirty="0" smtClean="0">
              <a:solidFill>
                <a:schemeClr val="bg1"/>
              </a:solidFill>
            </a:endParaRPr>
          </a:p>
          <a:p>
            <a:pPr>
              <a:buFontTx/>
              <a:buNone/>
            </a:pPr>
            <a:endParaRPr lang="en-GB" sz="1600" b="1" dirty="0">
              <a:solidFill>
                <a:schemeClr val="bg1"/>
              </a:solidFill>
            </a:endParaRPr>
          </a:p>
          <a:p>
            <a:pPr>
              <a:buFontTx/>
              <a:buNone/>
            </a:pPr>
            <a:r>
              <a:rPr lang="en-GB" sz="1600" b="1" dirty="0" smtClean="0">
                <a:solidFill>
                  <a:schemeClr val="bg1"/>
                </a:solidFill>
              </a:rPr>
              <a:t>Minimum compliance 		Business case		Maximum opportunity</a:t>
            </a:r>
          </a:p>
          <a:p>
            <a:pPr>
              <a:buFontTx/>
              <a:buNone/>
            </a:pPr>
            <a:endParaRPr lang="en-GB" b="1" dirty="0" smtClean="0">
              <a:solidFill>
                <a:schemeClr val="bg1"/>
              </a:solidFill>
            </a:endParaRPr>
          </a:p>
          <a:p>
            <a:pPr>
              <a:buFontTx/>
              <a:buNone/>
            </a:pPr>
            <a:endParaRPr lang="en-GB" b="1" dirty="0" smtClean="0">
              <a:solidFill>
                <a:schemeClr val="bg1"/>
              </a:solidFill>
            </a:endParaRPr>
          </a:p>
          <a:p>
            <a:pPr>
              <a:buFontTx/>
              <a:buNone/>
            </a:pPr>
            <a:endParaRPr lang="en-GB" sz="1600" b="1" dirty="0" smtClean="0">
              <a:solidFill>
                <a:schemeClr val="bg1"/>
              </a:solidFill>
            </a:endParaRPr>
          </a:p>
          <a:p>
            <a:pPr>
              <a:buFontTx/>
              <a:buNone/>
            </a:pPr>
            <a:endParaRPr lang="en-GB" sz="1600" b="1" dirty="0">
              <a:solidFill>
                <a:schemeClr val="bg1"/>
              </a:solidFill>
            </a:endParaRPr>
          </a:p>
          <a:p>
            <a:pPr>
              <a:buFontTx/>
              <a:buNone/>
            </a:pPr>
            <a:r>
              <a:rPr lang="en-GB" sz="1600" b="1" dirty="0" smtClean="0">
                <a:solidFill>
                  <a:schemeClr val="bg1"/>
                </a:solidFill>
              </a:rPr>
              <a:t>Expert knows best			Communities		 Wisdom of the crowd</a:t>
            </a:r>
            <a:r>
              <a:rPr lang="en-GB" b="1" dirty="0" smtClean="0">
                <a:solidFill>
                  <a:schemeClr val="bg1"/>
                </a:solidFill>
              </a:rPr>
              <a:t/>
            </a:r>
            <a:br>
              <a:rPr lang="en-GB" b="1" dirty="0" smtClean="0">
                <a:solidFill>
                  <a:schemeClr val="bg1"/>
                </a:solidFill>
              </a:rPr>
            </a:br>
            <a:endParaRPr lang="en-GB" b="1" dirty="0" smtClean="0">
              <a:solidFill>
                <a:schemeClr val="bg1"/>
              </a:solidFill>
            </a:endParaRPr>
          </a:p>
        </p:txBody>
      </p:sp>
      <p:sp>
        <p:nvSpPr>
          <p:cNvPr id="4" name="Left-Right Arrow 3"/>
          <p:cNvSpPr>
            <a:spLocks noChangeArrowheads="1"/>
          </p:cNvSpPr>
          <p:nvPr/>
        </p:nvSpPr>
        <p:spPr bwMode="auto">
          <a:xfrm>
            <a:off x="0" y="984622"/>
            <a:ext cx="9144000" cy="1076226"/>
          </a:xfrm>
          <a:prstGeom prst="leftRightArrow">
            <a:avLst>
              <a:gd name="adj1" fmla="val 50000"/>
              <a:gd name="adj2" fmla="val 50012"/>
            </a:avLst>
          </a:prstGeom>
          <a:solidFill>
            <a:srgbClr val="22E43E"/>
          </a:solidFill>
          <a:ln w="25400" algn="ctr">
            <a:solidFill>
              <a:srgbClr val="385D8A"/>
            </a:solidFill>
            <a:miter lim="800000"/>
            <a:headEnd/>
            <a:tailEnd/>
          </a:ln>
        </p:spPr>
        <p:txBody>
          <a:bodyPr anchor="ctr"/>
          <a:lstStyle/>
          <a:p>
            <a:pPr algn="ctr"/>
            <a:r>
              <a:rPr lang="en-GB" b="1" dirty="0">
                <a:solidFill>
                  <a:schemeClr val="bg1"/>
                </a:solidFill>
                <a:latin typeface="Calibri" pitchFamily="34" charset="0"/>
                <a:cs typeface="Arial" charset="0"/>
              </a:rPr>
              <a:t>Organisational design </a:t>
            </a:r>
            <a:r>
              <a:rPr lang="en-GB" b="1" dirty="0" smtClean="0">
                <a:solidFill>
                  <a:schemeClr val="bg1"/>
                </a:solidFill>
                <a:latin typeface="Calibri" pitchFamily="34" charset="0"/>
                <a:cs typeface="Arial" charset="0"/>
              </a:rPr>
              <a:t>&amp; </a:t>
            </a:r>
            <a:r>
              <a:rPr lang="en-GB" b="1" dirty="0">
                <a:solidFill>
                  <a:schemeClr val="bg1"/>
                </a:solidFill>
                <a:latin typeface="Calibri" pitchFamily="34" charset="0"/>
                <a:cs typeface="Arial" charset="0"/>
              </a:rPr>
              <a:t>control – Centralised v devolved</a:t>
            </a:r>
          </a:p>
        </p:txBody>
      </p:sp>
      <p:sp>
        <p:nvSpPr>
          <p:cNvPr id="5" name="Left-Right Arrow 4"/>
          <p:cNvSpPr>
            <a:spLocks noChangeArrowheads="1"/>
          </p:cNvSpPr>
          <p:nvPr/>
        </p:nvSpPr>
        <p:spPr bwMode="auto">
          <a:xfrm>
            <a:off x="0" y="2780928"/>
            <a:ext cx="9144000" cy="1080120"/>
          </a:xfrm>
          <a:prstGeom prst="leftRightArrow">
            <a:avLst>
              <a:gd name="adj1" fmla="val 50000"/>
              <a:gd name="adj2" fmla="val 50012"/>
            </a:avLst>
          </a:prstGeom>
          <a:solidFill>
            <a:srgbClr val="4E86D0"/>
          </a:solidFill>
          <a:ln w="25400" algn="ctr">
            <a:solidFill>
              <a:srgbClr val="385D8A"/>
            </a:solidFill>
            <a:miter lim="800000"/>
            <a:headEnd/>
            <a:tailEnd/>
          </a:ln>
        </p:spPr>
        <p:txBody>
          <a:bodyPr anchor="ctr"/>
          <a:lstStyle/>
          <a:p>
            <a:pPr algn="ctr"/>
            <a:r>
              <a:rPr lang="en-GB" b="1" dirty="0">
                <a:solidFill>
                  <a:schemeClr val="bg1"/>
                </a:solidFill>
                <a:latin typeface="Calibri" pitchFamily="34" charset="0"/>
                <a:cs typeface="Arial" charset="0"/>
              </a:rPr>
              <a:t>Motivation and investment – Benefits v costs</a:t>
            </a:r>
          </a:p>
        </p:txBody>
      </p:sp>
      <p:sp>
        <p:nvSpPr>
          <p:cNvPr id="6" name="Left-Right Arrow 5"/>
          <p:cNvSpPr>
            <a:spLocks noChangeArrowheads="1"/>
          </p:cNvSpPr>
          <p:nvPr/>
        </p:nvSpPr>
        <p:spPr bwMode="auto">
          <a:xfrm>
            <a:off x="36066" y="4365104"/>
            <a:ext cx="9107933" cy="1224136"/>
          </a:xfrm>
          <a:prstGeom prst="leftRightArrow">
            <a:avLst>
              <a:gd name="adj1" fmla="val 50000"/>
              <a:gd name="adj2" fmla="val 50012"/>
            </a:avLst>
          </a:prstGeom>
          <a:solidFill>
            <a:srgbClr val="FF9900"/>
          </a:solidFill>
          <a:ln w="25400" algn="ctr">
            <a:solidFill>
              <a:srgbClr val="385D8A"/>
            </a:solidFill>
            <a:miter lim="800000"/>
            <a:headEnd/>
            <a:tailEnd/>
          </a:ln>
        </p:spPr>
        <p:txBody>
          <a:bodyPr anchor="ctr"/>
          <a:lstStyle/>
          <a:p>
            <a:pPr algn="ctr"/>
            <a:r>
              <a:rPr lang="en-GB" b="1" dirty="0">
                <a:solidFill>
                  <a:schemeClr val="bg1"/>
                </a:solidFill>
                <a:latin typeface="Calibri" pitchFamily="34" charset="0"/>
                <a:cs typeface="Arial" charset="0"/>
              </a:rPr>
              <a:t>Where the knowledge resides – Concentrated v diffused</a:t>
            </a:r>
          </a:p>
        </p:txBody>
      </p:sp>
    </p:spTree>
    <p:extLst>
      <p:ext uri="{BB962C8B-B14F-4D97-AF65-F5344CB8AC3E}">
        <p14:creationId xmlns:p14="http://schemas.microsoft.com/office/powerpoint/2010/main" xmlns="" val="86059878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Date Placeholder 3"/>
          <p:cNvSpPr>
            <a:spLocks noGrp="1"/>
          </p:cNvSpPr>
          <p:nvPr>
            <p:ph type="dt" sz="quarter" idx="10"/>
          </p:nvPr>
        </p:nvSpPr>
        <p:spPr>
          <a:noFill/>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fld id="{B372E0C7-312D-4B10-91B9-F1F209EF0E13}" type="datetime4">
              <a:rPr lang="en-GB" sz="1200" b="0">
                <a:solidFill>
                  <a:srgbClr val="A7A9AC"/>
                </a:solidFill>
              </a:rPr>
              <a:pPr/>
              <a:t>14 August 2013</a:t>
            </a:fld>
            <a:endParaRPr lang="en-GB" sz="1200" b="0">
              <a:solidFill>
                <a:srgbClr val="A7A9AC"/>
              </a:solidFill>
            </a:endParaRPr>
          </a:p>
        </p:txBody>
      </p:sp>
      <p:sp>
        <p:nvSpPr>
          <p:cNvPr id="164867" name="Slide Number Placeholder 4"/>
          <p:cNvSpPr>
            <a:spLocks noGrp="1"/>
          </p:cNvSpPr>
          <p:nvPr>
            <p:ph type="sldNum" sz="quarter" idx="11"/>
          </p:nvPr>
        </p:nvSpPr>
        <p:spPr>
          <a:noFill/>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fld id="{BBB512E9-37DE-423E-837E-98ED7C133445}" type="slidenum">
              <a:rPr lang="en-GB" sz="1200" b="0">
                <a:solidFill>
                  <a:srgbClr val="A7A9AC"/>
                </a:solidFill>
              </a:rPr>
              <a:pPr/>
              <a:t>40</a:t>
            </a:fld>
            <a:endParaRPr lang="en-GB" sz="1200" b="0">
              <a:solidFill>
                <a:srgbClr val="A7A9AC"/>
              </a:solidFill>
            </a:endParaRPr>
          </a:p>
        </p:txBody>
      </p:sp>
      <p:sp>
        <p:nvSpPr>
          <p:cNvPr id="164868" name="Rectangle 2"/>
          <p:cNvSpPr>
            <a:spLocks noGrp="1" noChangeArrowheads="1"/>
          </p:cNvSpPr>
          <p:nvPr>
            <p:ph type="title"/>
          </p:nvPr>
        </p:nvSpPr>
        <p:spPr/>
        <p:txBody>
          <a:bodyPr/>
          <a:lstStyle/>
          <a:p>
            <a:pPr eaLnBrk="1" hangingPunct="1"/>
            <a:r>
              <a:rPr lang="en-GB" smtClean="0"/>
              <a:t>Tools &amp; when to apply</a:t>
            </a:r>
          </a:p>
        </p:txBody>
      </p:sp>
      <p:graphicFrame>
        <p:nvGraphicFramePr>
          <p:cNvPr id="660483" name="Group 3"/>
          <p:cNvGraphicFramePr>
            <a:graphicFrameLocks noGrp="1"/>
          </p:cNvGraphicFramePr>
          <p:nvPr>
            <p:ph idx="1"/>
          </p:nvPr>
        </p:nvGraphicFramePr>
        <p:xfrm>
          <a:off x="304800" y="1371600"/>
          <a:ext cx="8370888" cy="3608386"/>
        </p:xfrm>
        <a:graphic>
          <a:graphicData uri="http://schemas.openxmlformats.org/drawingml/2006/table">
            <a:tbl>
              <a:tblPr/>
              <a:tblGrid>
                <a:gridCol w="2827338"/>
                <a:gridCol w="1368425"/>
                <a:gridCol w="1511300"/>
                <a:gridCol w="1268412"/>
                <a:gridCol w="1395413"/>
              </a:tblGrid>
              <a:tr h="418364">
                <a:tc>
                  <a:txBody>
                    <a:bodyPr/>
                    <a:lstStyle/>
                    <a:p>
                      <a:pPr marL="0" marR="0" lvl="0" indent="0" algn="l" defTabSz="914400" rtl="0" eaLnBrk="1" fontAlgn="base" latinLnBrk="0" hangingPunct="1">
                        <a:lnSpc>
                          <a:spcPct val="100000"/>
                        </a:lnSpc>
                        <a:spcBef>
                          <a:spcPct val="20000"/>
                        </a:spcBef>
                        <a:spcAft>
                          <a:spcPct val="0"/>
                        </a:spcAft>
                        <a:buClr>
                          <a:srgbClr val="00529B"/>
                        </a:buClr>
                        <a:buSzTx/>
                        <a:buFontTx/>
                        <a:buNone/>
                        <a:tabLst>
                          <a:tab pos="1806575" algn="l"/>
                        </a:tabLst>
                      </a:pPr>
                      <a:endParaRPr kumimoji="0" lang="en-GB" sz="1800" b="0" i="0" u="none" strike="noStrike" cap="none" normalizeH="0" baseline="0" smtClean="0">
                        <a:ln>
                          <a:noFill/>
                        </a:ln>
                        <a:solidFill>
                          <a:schemeClr val="accent2"/>
                        </a:solidFill>
                        <a:effectLst/>
                        <a:latin typeface="Arial" pitchFamily="34" charset="0"/>
                        <a:ea typeface="ＭＳ Ｐゴシック" pitchFamily="34" charset="-128"/>
                      </a:endParaRPr>
                    </a:p>
                  </a:txBody>
                  <a:tcPr marL="72000" marR="72000" marT="72008" marB="7200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00529B"/>
                        </a:buClr>
                        <a:buSzTx/>
                        <a:buFontTx/>
                        <a:buNone/>
                        <a:tabLst>
                          <a:tab pos="1806575" algn="l"/>
                        </a:tabLst>
                      </a:pPr>
                      <a:r>
                        <a:rPr kumimoji="0" lang="en-GB" sz="1800" b="0" i="0" u="none" strike="noStrike" cap="none" normalizeH="0" baseline="0" smtClean="0">
                          <a:ln>
                            <a:noFill/>
                          </a:ln>
                          <a:solidFill>
                            <a:schemeClr val="accent2"/>
                          </a:solidFill>
                          <a:effectLst/>
                          <a:latin typeface="Arial" pitchFamily="34" charset="0"/>
                          <a:ea typeface="ＭＳ Ｐゴシック" pitchFamily="34" charset="-128"/>
                        </a:rPr>
                        <a:t>Start</a:t>
                      </a:r>
                    </a:p>
                  </a:txBody>
                  <a:tcPr marL="72000" marR="72000" marT="72008" marB="7200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00529B"/>
                        </a:buClr>
                        <a:buSzTx/>
                        <a:buFontTx/>
                        <a:buNone/>
                        <a:tabLst>
                          <a:tab pos="1806575" algn="l"/>
                        </a:tabLst>
                      </a:pPr>
                      <a:r>
                        <a:rPr kumimoji="0" lang="en-GB" sz="1800" b="0" i="0" u="none" strike="noStrike" cap="none" normalizeH="0" baseline="0" smtClean="0">
                          <a:ln>
                            <a:noFill/>
                          </a:ln>
                          <a:solidFill>
                            <a:schemeClr val="accent2"/>
                          </a:solidFill>
                          <a:effectLst/>
                          <a:latin typeface="Arial" pitchFamily="34" charset="0"/>
                          <a:ea typeface="ＭＳ Ｐゴシック" pitchFamily="34" charset="-128"/>
                        </a:rPr>
                        <a:t>Experiment</a:t>
                      </a:r>
                    </a:p>
                  </a:txBody>
                  <a:tcPr marL="72000" marR="72000" marT="72008" marB="7200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00529B"/>
                        </a:buClr>
                        <a:buSzTx/>
                        <a:buFontTx/>
                        <a:buNone/>
                        <a:tabLst>
                          <a:tab pos="1806575" algn="l"/>
                        </a:tabLst>
                      </a:pPr>
                      <a:r>
                        <a:rPr kumimoji="0" lang="en-GB" sz="1800" b="0" i="0" u="none" strike="noStrike" cap="none" normalizeH="0" baseline="0" smtClean="0">
                          <a:ln>
                            <a:noFill/>
                          </a:ln>
                          <a:solidFill>
                            <a:schemeClr val="accent2"/>
                          </a:solidFill>
                          <a:effectLst/>
                          <a:latin typeface="Arial" pitchFamily="34" charset="0"/>
                          <a:ea typeface="ＭＳ Ｐゴシック" pitchFamily="34" charset="-128"/>
                        </a:rPr>
                        <a:t>Growth</a:t>
                      </a:r>
                    </a:p>
                  </a:txBody>
                  <a:tcPr marL="72000" marR="72000" marT="72008" marB="7200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00529B"/>
                        </a:buClr>
                        <a:buSzTx/>
                        <a:buFontTx/>
                        <a:buNone/>
                        <a:tabLst>
                          <a:tab pos="1806575" algn="l"/>
                        </a:tabLst>
                      </a:pPr>
                      <a:r>
                        <a:rPr kumimoji="0" lang="en-GB" sz="1800" b="0" i="0" u="none" strike="noStrike" cap="none" normalizeH="0" baseline="0" smtClean="0">
                          <a:ln>
                            <a:noFill/>
                          </a:ln>
                          <a:solidFill>
                            <a:schemeClr val="accent2"/>
                          </a:solidFill>
                          <a:effectLst/>
                          <a:latin typeface="Arial" pitchFamily="34" charset="0"/>
                          <a:ea typeface="ＭＳ Ｐゴシック" pitchFamily="34" charset="-128"/>
                        </a:rPr>
                        <a:t>Mature</a:t>
                      </a:r>
                    </a:p>
                  </a:txBody>
                  <a:tcPr marL="72000" marR="72000" marT="72008" marB="7200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48847">
                <a:tc>
                  <a:txBody>
                    <a:bodyPr/>
                    <a:lstStyle/>
                    <a:p>
                      <a:pPr marL="0" marR="0" lvl="0" indent="0" algn="l" defTabSz="914400" rtl="0" eaLnBrk="1" fontAlgn="base" latinLnBrk="0" hangingPunct="1">
                        <a:lnSpc>
                          <a:spcPct val="100000"/>
                        </a:lnSpc>
                        <a:spcBef>
                          <a:spcPct val="20000"/>
                        </a:spcBef>
                        <a:spcAft>
                          <a:spcPct val="0"/>
                        </a:spcAft>
                        <a:buClr>
                          <a:srgbClr val="00529B"/>
                        </a:buClr>
                        <a:buSzTx/>
                        <a:buFontTx/>
                        <a:buNone/>
                        <a:tabLst>
                          <a:tab pos="1806575" algn="l"/>
                        </a:tabLst>
                      </a:pPr>
                      <a:r>
                        <a:rPr kumimoji="0" lang="en-GB" sz="2000" b="0" i="0" u="none" strike="noStrike" cap="none" normalizeH="0" baseline="0" smtClean="0">
                          <a:ln>
                            <a:noFill/>
                          </a:ln>
                          <a:solidFill>
                            <a:schemeClr val="accent2"/>
                          </a:solidFill>
                          <a:effectLst/>
                          <a:latin typeface="Arial" pitchFamily="34" charset="0"/>
                          <a:ea typeface="ＭＳ Ｐゴシック" pitchFamily="34" charset="-128"/>
                        </a:rPr>
                        <a:t>Start workshop</a:t>
                      </a:r>
                    </a:p>
                  </a:txBody>
                  <a:tcPr marL="72000" marR="72000" marT="72008" marB="7200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0529B"/>
                        </a:buClr>
                        <a:buSzTx/>
                        <a:buFontTx/>
                        <a:buNone/>
                        <a:tabLst>
                          <a:tab pos="1806575" algn="l"/>
                        </a:tabLst>
                      </a:pPr>
                      <a:endParaRPr kumimoji="0" lang="en-GB" sz="2000" b="0" i="0" u="none" strike="noStrike" cap="none" normalizeH="0" baseline="0" smtClean="0">
                        <a:ln>
                          <a:noFill/>
                        </a:ln>
                        <a:solidFill>
                          <a:schemeClr val="accent2"/>
                        </a:solidFill>
                        <a:effectLst/>
                        <a:latin typeface="Arial" pitchFamily="34" charset="0"/>
                        <a:ea typeface="ＭＳ Ｐゴシック" pitchFamily="34" charset="-128"/>
                      </a:endParaRPr>
                    </a:p>
                  </a:txBody>
                  <a:tcPr marL="72000" marR="72000" marT="72008" marB="7200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66CC"/>
                    </a:solidFill>
                  </a:tcPr>
                </a:tc>
                <a:tc>
                  <a:txBody>
                    <a:bodyPr/>
                    <a:lstStyle/>
                    <a:p>
                      <a:pPr marL="0" marR="0" lvl="0" indent="0" algn="l" defTabSz="914400" rtl="0" eaLnBrk="1" fontAlgn="base" latinLnBrk="0" hangingPunct="1">
                        <a:lnSpc>
                          <a:spcPct val="100000"/>
                        </a:lnSpc>
                        <a:spcBef>
                          <a:spcPct val="20000"/>
                        </a:spcBef>
                        <a:spcAft>
                          <a:spcPct val="0"/>
                        </a:spcAft>
                        <a:buClr>
                          <a:srgbClr val="00529B"/>
                        </a:buClr>
                        <a:buSzTx/>
                        <a:buFontTx/>
                        <a:buNone/>
                        <a:tabLst>
                          <a:tab pos="1806575" algn="l"/>
                        </a:tabLst>
                      </a:pPr>
                      <a:endParaRPr kumimoji="0" lang="en-GB" sz="2000" b="0" i="0" u="none" strike="noStrike" cap="none" normalizeH="0" baseline="0" smtClean="0">
                        <a:ln>
                          <a:noFill/>
                        </a:ln>
                        <a:solidFill>
                          <a:schemeClr val="accent2"/>
                        </a:solidFill>
                        <a:effectLst/>
                        <a:latin typeface="Arial" pitchFamily="34" charset="0"/>
                        <a:ea typeface="ＭＳ Ｐゴシック" pitchFamily="34" charset="-128"/>
                      </a:endParaRPr>
                    </a:p>
                  </a:txBody>
                  <a:tcPr marL="72000" marR="72000" marT="72008" marB="7200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66CC"/>
                    </a:solidFill>
                  </a:tcPr>
                </a:tc>
                <a:tc>
                  <a:txBody>
                    <a:bodyPr/>
                    <a:lstStyle/>
                    <a:p>
                      <a:pPr marL="0" marR="0" lvl="0" indent="0" algn="l" defTabSz="914400" rtl="0" eaLnBrk="1" fontAlgn="base" latinLnBrk="0" hangingPunct="1">
                        <a:lnSpc>
                          <a:spcPct val="100000"/>
                        </a:lnSpc>
                        <a:spcBef>
                          <a:spcPct val="20000"/>
                        </a:spcBef>
                        <a:spcAft>
                          <a:spcPct val="0"/>
                        </a:spcAft>
                        <a:buClr>
                          <a:srgbClr val="00529B"/>
                        </a:buClr>
                        <a:buSzTx/>
                        <a:buFontTx/>
                        <a:buNone/>
                        <a:tabLst>
                          <a:tab pos="1806575" algn="l"/>
                        </a:tabLst>
                      </a:pPr>
                      <a:endParaRPr kumimoji="0" lang="en-GB" sz="2000" b="0" i="0" u="none" strike="noStrike" cap="none" normalizeH="0" baseline="0" smtClean="0">
                        <a:ln>
                          <a:noFill/>
                        </a:ln>
                        <a:solidFill>
                          <a:schemeClr val="accent2"/>
                        </a:solidFill>
                        <a:effectLst/>
                        <a:latin typeface="Arial" pitchFamily="34" charset="0"/>
                        <a:ea typeface="ＭＳ Ｐゴシック" pitchFamily="34" charset="-128"/>
                      </a:endParaRPr>
                    </a:p>
                  </a:txBody>
                  <a:tcPr marL="72000" marR="72000" marT="72008" marB="7200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0529B"/>
                        </a:buClr>
                        <a:buSzTx/>
                        <a:buFontTx/>
                        <a:buNone/>
                        <a:tabLst>
                          <a:tab pos="1806575" algn="l"/>
                        </a:tabLst>
                      </a:pPr>
                      <a:endParaRPr kumimoji="0" lang="en-GB" sz="2000" b="0" i="0" u="none" strike="noStrike" cap="none" normalizeH="0" baseline="0" smtClean="0">
                        <a:ln>
                          <a:noFill/>
                        </a:ln>
                        <a:solidFill>
                          <a:schemeClr val="accent2"/>
                        </a:solidFill>
                        <a:effectLst/>
                        <a:latin typeface="Arial" pitchFamily="34" charset="0"/>
                        <a:ea typeface="ＭＳ Ｐゴシック" pitchFamily="34" charset="-128"/>
                      </a:endParaRPr>
                    </a:p>
                  </a:txBody>
                  <a:tcPr marL="72000" marR="72000" marT="72008" marB="7200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48847">
                <a:tc>
                  <a:txBody>
                    <a:bodyPr/>
                    <a:lstStyle/>
                    <a:p>
                      <a:pPr marL="0" marR="0" lvl="0" indent="0" algn="l" defTabSz="914400" rtl="0" eaLnBrk="1" fontAlgn="base" latinLnBrk="0" hangingPunct="1">
                        <a:lnSpc>
                          <a:spcPct val="100000"/>
                        </a:lnSpc>
                        <a:spcBef>
                          <a:spcPct val="20000"/>
                        </a:spcBef>
                        <a:spcAft>
                          <a:spcPct val="0"/>
                        </a:spcAft>
                        <a:buClr>
                          <a:srgbClr val="00529B"/>
                        </a:buClr>
                        <a:buSzTx/>
                        <a:buFontTx/>
                        <a:buNone/>
                        <a:tabLst>
                          <a:tab pos="1806575" algn="l"/>
                        </a:tabLst>
                      </a:pPr>
                      <a:r>
                        <a:rPr kumimoji="0" lang="en-GB" sz="2000" b="0" i="0" u="none" strike="noStrike" cap="none" normalizeH="0" baseline="0" smtClean="0">
                          <a:ln>
                            <a:noFill/>
                          </a:ln>
                          <a:solidFill>
                            <a:schemeClr val="accent2"/>
                          </a:solidFill>
                          <a:effectLst/>
                          <a:latin typeface="Arial" pitchFamily="34" charset="0"/>
                          <a:ea typeface="ＭＳ Ｐゴシック" pitchFamily="34" charset="-128"/>
                        </a:rPr>
                        <a:t>Knowledge Market</a:t>
                      </a:r>
                    </a:p>
                  </a:txBody>
                  <a:tcPr marL="72000" marR="72000" marT="72008" marB="7200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0529B"/>
                        </a:buClr>
                        <a:buSzTx/>
                        <a:buFontTx/>
                        <a:buNone/>
                        <a:tabLst>
                          <a:tab pos="1806575" algn="l"/>
                        </a:tabLst>
                      </a:pPr>
                      <a:endParaRPr kumimoji="0" lang="en-GB" sz="2000" b="0" i="0" u="none" strike="noStrike" cap="none" normalizeH="0" baseline="0" smtClean="0">
                        <a:ln>
                          <a:noFill/>
                        </a:ln>
                        <a:solidFill>
                          <a:schemeClr val="accent2"/>
                        </a:solidFill>
                        <a:effectLst/>
                        <a:latin typeface="Arial" pitchFamily="34" charset="0"/>
                        <a:ea typeface="ＭＳ Ｐゴシック" pitchFamily="34" charset="-128"/>
                      </a:endParaRPr>
                    </a:p>
                  </a:txBody>
                  <a:tcPr marL="72000" marR="72000" marT="72008" marB="7200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66CC"/>
                    </a:solidFill>
                  </a:tcPr>
                </a:tc>
                <a:tc>
                  <a:txBody>
                    <a:bodyPr/>
                    <a:lstStyle/>
                    <a:p>
                      <a:pPr marL="0" marR="0" lvl="0" indent="0" algn="l" defTabSz="914400" rtl="0" eaLnBrk="1" fontAlgn="base" latinLnBrk="0" hangingPunct="1">
                        <a:lnSpc>
                          <a:spcPct val="100000"/>
                        </a:lnSpc>
                        <a:spcBef>
                          <a:spcPct val="20000"/>
                        </a:spcBef>
                        <a:spcAft>
                          <a:spcPct val="0"/>
                        </a:spcAft>
                        <a:buClr>
                          <a:srgbClr val="00529B"/>
                        </a:buClr>
                        <a:buSzTx/>
                        <a:buFontTx/>
                        <a:buNone/>
                        <a:tabLst>
                          <a:tab pos="1806575" algn="l"/>
                        </a:tabLst>
                      </a:pPr>
                      <a:endParaRPr kumimoji="0" lang="en-GB" sz="2000" b="0" i="0" u="none" strike="noStrike" cap="none" normalizeH="0" baseline="0" smtClean="0">
                        <a:ln>
                          <a:noFill/>
                        </a:ln>
                        <a:solidFill>
                          <a:schemeClr val="accent2"/>
                        </a:solidFill>
                        <a:effectLst/>
                        <a:latin typeface="Arial" pitchFamily="34" charset="0"/>
                        <a:ea typeface="ＭＳ Ｐゴシック" pitchFamily="34" charset="-128"/>
                      </a:endParaRPr>
                    </a:p>
                  </a:txBody>
                  <a:tcPr marL="72000" marR="72000" marT="72008" marB="7200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66CC"/>
                    </a:solidFill>
                  </a:tcPr>
                </a:tc>
                <a:tc>
                  <a:txBody>
                    <a:bodyPr/>
                    <a:lstStyle/>
                    <a:p>
                      <a:pPr marL="0" marR="0" lvl="0" indent="0" algn="l" defTabSz="914400" rtl="0" eaLnBrk="1" fontAlgn="base" latinLnBrk="0" hangingPunct="1">
                        <a:lnSpc>
                          <a:spcPct val="100000"/>
                        </a:lnSpc>
                        <a:spcBef>
                          <a:spcPct val="20000"/>
                        </a:spcBef>
                        <a:spcAft>
                          <a:spcPct val="0"/>
                        </a:spcAft>
                        <a:buClr>
                          <a:srgbClr val="00529B"/>
                        </a:buClr>
                        <a:buSzTx/>
                        <a:buFontTx/>
                        <a:buNone/>
                        <a:tabLst>
                          <a:tab pos="1806575" algn="l"/>
                        </a:tabLst>
                      </a:pPr>
                      <a:endParaRPr kumimoji="0" lang="en-GB" sz="2000" b="0" i="0" u="none" strike="noStrike" cap="none" normalizeH="0" baseline="0" smtClean="0">
                        <a:ln>
                          <a:noFill/>
                        </a:ln>
                        <a:solidFill>
                          <a:schemeClr val="accent2"/>
                        </a:solidFill>
                        <a:effectLst/>
                        <a:latin typeface="Arial" pitchFamily="34" charset="0"/>
                        <a:ea typeface="ＭＳ Ｐゴシック" pitchFamily="34" charset="-128"/>
                      </a:endParaRPr>
                    </a:p>
                  </a:txBody>
                  <a:tcPr marL="72000" marR="72000" marT="72008" marB="7200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66CC"/>
                    </a:solidFill>
                  </a:tcPr>
                </a:tc>
                <a:tc>
                  <a:txBody>
                    <a:bodyPr/>
                    <a:lstStyle/>
                    <a:p>
                      <a:pPr marL="0" marR="0" lvl="0" indent="0" algn="l" defTabSz="914400" rtl="0" eaLnBrk="1" fontAlgn="base" latinLnBrk="0" hangingPunct="1">
                        <a:lnSpc>
                          <a:spcPct val="100000"/>
                        </a:lnSpc>
                        <a:spcBef>
                          <a:spcPct val="20000"/>
                        </a:spcBef>
                        <a:spcAft>
                          <a:spcPct val="0"/>
                        </a:spcAft>
                        <a:buClr>
                          <a:srgbClr val="00529B"/>
                        </a:buClr>
                        <a:buSzTx/>
                        <a:buFontTx/>
                        <a:buNone/>
                        <a:tabLst>
                          <a:tab pos="1806575" algn="l"/>
                        </a:tabLst>
                      </a:pPr>
                      <a:endParaRPr kumimoji="0" lang="en-GB" sz="2000" b="0" i="0" u="none" strike="noStrike" cap="none" normalizeH="0" baseline="0" smtClean="0">
                        <a:ln>
                          <a:noFill/>
                        </a:ln>
                        <a:solidFill>
                          <a:schemeClr val="accent2"/>
                        </a:solidFill>
                        <a:effectLst/>
                        <a:latin typeface="Arial" pitchFamily="34" charset="0"/>
                        <a:ea typeface="ＭＳ Ｐゴシック" pitchFamily="34" charset="-128"/>
                      </a:endParaRPr>
                    </a:p>
                  </a:txBody>
                  <a:tcPr marL="72000" marR="72000" marT="72008" marB="7200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66CC"/>
                    </a:solidFill>
                  </a:tcPr>
                </a:tc>
              </a:tr>
              <a:tr h="448847">
                <a:tc>
                  <a:txBody>
                    <a:bodyPr/>
                    <a:lstStyle/>
                    <a:p>
                      <a:pPr marL="0" marR="0" lvl="0" indent="0" algn="l" defTabSz="914400" rtl="0" eaLnBrk="1" fontAlgn="base" latinLnBrk="0" hangingPunct="1">
                        <a:lnSpc>
                          <a:spcPct val="100000"/>
                        </a:lnSpc>
                        <a:spcBef>
                          <a:spcPct val="20000"/>
                        </a:spcBef>
                        <a:spcAft>
                          <a:spcPct val="0"/>
                        </a:spcAft>
                        <a:buClr>
                          <a:srgbClr val="00529B"/>
                        </a:buClr>
                        <a:buSzTx/>
                        <a:buFontTx/>
                        <a:buNone/>
                        <a:tabLst>
                          <a:tab pos="1806575" algn="l"/>
                        </a:tabLst>
                      </a:pPr>
                      <a:r>
                        <a:rPr kumimoji="0" lang="en-GB" sz="2000" b="0" i="0" u="none" strike="noStrike" cap="none" normalizeH="0" baseline="0" smtClean="0">
                          <a:ln>
                            <a:noFill/>
                          </a:ln>
                          <a:solidFill>
                            <a:schemeClr val="accent2"/>
                          </a:solidFill>
                          <a:effectLst/>
                          <a:latin typeface="Arial" pitchFamily="34" charset="0"/>
                          <a:ea typeface="ＭＳ Ｐゴシック" pitchFamily="34" charset="-128"/>
                        </a:rPr>
                        <a:t>Reusability workshop</a:t>
                      </a:r>
                    </a:p>
                  </a:txBody>
                  <a:tcPr marL="72000" marR="72000" marT="72008" marB="7200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0529B"/>
                        </a:buClr>
                        <a:buSzTx/>
                        <a:buFontTx/>
                        <a:buNone/>
                        <a:tabLst>
                          <a:tab pos="1806575" algn="l"/>
                        </a:tabLst>
                      </a:pPr>
                      <a:endParaRPr kumimoji="0" lang="en-GB" sz="2000" b="0" i="0" u="none" strike="noStrike" cap="none" normalizeH="0" baseline="0" smtClean="0">
                        <a:ln>
                          <a:noFill/>
                        </a:ln>
                        <a:solidFill>
                          <a:schemeClr val="accent2"/>
                        </a:solidFill>
                        <a:effectLst/>
                        <a:latin typeface="Arial" pitchFamily="34" charset="0"/>
                        <a:ea typeface="ＭＳ Ｐゴシック" pitchFamily="34" charset="-128"/>
                      </a:endParaRPr>
                    </a:p>
                  </a:txBody>
                  <a:tcPr marL="72000" marR="72000" marT="72008" marB="7200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66CC"/>
                    </a:solidFill>
                  </a:tcPr>
                </a:tc>
                <a:tc>
                  <a:txBody>
                    <a:bodyPr/>
                    <a:lstStyle/>
                    <a:p>
                      <a:pPr marL="0" marR="0" lvl="0" indent="0" algn="l" defTabSz="914400" rtl="0" eaLnBrk="1" fontAlgn="base" latinLnBrk="0" hangingPunct="1">
                        <a:lnSpc>
                          <a:spcPct val="100000"/>
                        </a:lnSpc>
                        <a:spcBef>
                          <a:spcPct val="20000"/>
                        </a:spcBef>
                        <a:spcAft>
                          <a:spcPct val="0"/>
                        </a:spcAft>
                        <a:buClr>
                          <a:srgbClr val="00529B"/>
                        </a:buClr>
                        <a:buSzTx/>
                        <a:buFontTx/>
                        <a:buNone/>
                        <a:tabLst>
                          <a:tab pos="1806575" algn="l"/>
                        </a:tabLst>
                      </a:pPr>
                      <a:endParaRPr kumimoji="0" lang="en-GB" sz="2000" b="0" i="0" u="none" strike="noStrike" cap="none" normalizeH="0" baseline="0" smtClean="0">
                        <a:ln>
                          <a:noFill/>
                        </a:ln>
                        <a:solidFill>
                          <a:schemeClr val="accent2"/>
                        </a:solidFill>
                        <a:effectLst/>
                        <a:latin typeface="Arial" pitchFamily="34" charset="0"/>
                        <a:ea typeface="ＭＳ Ｐゴシック" pitchFamily="34" charset="-128"/>
                      </a:endParaRPr>
                    </a:p>
                  </a:txBody>
                  <a:tcPr marL="72000" marR="72000" marT="72008" marB="7200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66CC"/>
                    </a:solidFill>
                  </a:tcPr>
                </a:tc>
                <a:tc>
                  <a:txBody>
                    <a:bodyPr/>
                    <a:lstStyle/>
                    <a:p>
                      <a:pPr marL="0" marR="0" lvl="0" indent="0" algn="l" defTabSz="914400" rtl="0" eaLnBrk="1" fontAlgn="base" latinLnBrk="0" hangingPunct="1">
                        <a:lnSpc>
                          <a:spcPct val="100000"/>
                        </a:lnSpc>
                        <a:spcBef>
                          <a:spcPct val="20000"/>
                        </a:spcBef>
                        <a:spcAft>
                          <a:spcPct val="0"/>
                        </a:spcAft>
                        <a:buClr>
                          <a:srgbClr val="00529B"/>
                        </a:buClr>
                        <a:buSzTx/>
                        <a:buFontTx/>
                        <a:buNone/>
                        <a:tabLst>
                          <a:tab pos="1806575" algn="l"/>
                        </a:tabLst>
                      </a:pPr>
                      <a:endParaRPr kumimoji="0" lang="en-GB" sz="2000" b="0" i="0" u="none" strike="noStrike" cap="none" normalizeH="0" baseline="0" smtClean="0">
                        <a:ln>
                          <a:noFill/>
                        </a:ln>
                        <a:solidFill>
                          <a:schemeClr val="accent2"/>
                        </a:solidFill>
                        <a:effectLst/>
                        <a:latin typeface="Arial" pitchFamily="34" charset="0"/>
                        <a:ea typeface="ＭＳ Ｐゴシック" pitchFamily="34" charset="-128"/>
                      </a:endParaRPr>
                    </a:p>
                  </a:txBody>
                  <a:tcPr marL="72000" marR="72000" marT="72008" marB="7200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0529B"/>
                        </a:buClr>
                        <a:buSzTx/>
                        <a:buFontTx/>
                        <a:buNone/>
                        <a:tabLst>
                          <a:tab pos="1806575" algn="l"/>
                        </a:tabLst>
                      </a:pPr>
                      <a:endParaRPr kumimoji="0" lang="en-GB" sz="2000" b="0" i="0" u="none" strike="noStrike" cap="none" normalizeH="0" baseline="0" smtClean="0">
                        <a:ln>
                          <a:noFill/>
                        </a:ln>
                        <a:solidFill>
                          <a:schemeClr val="accent2"/>
                        </a:solidFill>
                        <a:effectLst/>
                        <a:latin typeface="Arial" pitchFamily="34" charset="0"/>
                        <a:ea typeface="ＭＳ Ｐゴシック" pitchFamily="34" charset="-128"/>
                      </a:endParaRPr>
                    </a:p>
                  </a:txBody>
                  <a:tcPr marL="72000" marR="72000" marT="72008" marB="7200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48847">
                <a:tc>
                  <a:txBody>
                    <a:bodyPr/>
                    <a:lstStyle/>
                    <a:p>
                      <a:pPr marL="0" marR="0" lvl="0" indent="0" algn="l" defTabSz="914400" rtl="0" eaLnBrk="1" fontAlgn="base" latinLnBrk="0" hangingPunct="1">
                        <a:lnSpc>
                          <a:spcPct val="100000"/>
                        </a:lnSpc>
                        <a:spcBef>
                          <a:spcPct val="20000"/>
                        </a:spcBef>
                        <a:spcAft>
                          <a:spcPct val="0"/>
                        </a:spcAft>
                        <a:buClr>
                          <a:srgbClr val="00529B"/>
                        </a:buClr>
                        <a:buSzTx/>
                        <a:buFontTx/>
                        <a:buNone/>
                        <a:tabLst>
                          <a:tab pos="1806575" algn="l"/>
                        </a:tabLst>
                      </a:pPr>
                      <a:r>
                        <a:rPr kumimoji="0" lang="en-GB" sz="2000" b="0" i="0" u="none" strike="noStrike" cap="none" normalizeH="0" baseline="0" smtClean="0">
                          <a:ln>
                            <a:noFill/>
                          </a:ln>
                          <a:solidFill>
                            <a:schemeClr val="accent2"/>
                          </a:solidFill>
                          <a:effectLst/>
                          <a:latin typeface="Arial" pitchFamily="34" charset="0"/>
                          <a:ea typeface="ＭＳ Ｐゴシック" pitchFamily="34" charset="-128"/>
                        </a:rPr>
                        <a:t>Expert meeting</a:t>
                      </a:r>
                    </a:p>
                  </a:txBody>
                  <a:tcPr marL="72000" marR="72000" marT="72008" marB="7200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0529B"/>
                        </a:buClr>
                        <a:buSzTx/>
                        <a:buFontTx/>
                        <a:buNone/>
                        <a:tabLst>
                          <a:tab pos="1806575" algn="l"/>
                        </a:tabLst>
                      </a:pPr>
                      <a:endParaRPr kumimoji="0" lang="en-GB" sz="2000" b="0" i="0" u="none" strike="noStrike" cap="none" normalizeH="0" baseline="0" smtClean="0">
                        <a:ln>
                          <a:noFill/>
                        </a:ln>
                        <a:solidFill>
                          <a:schemeClr val="accent2"/>
                        </a:solidFill>
                        <a:effectLst/>
                        <a:latin typeface="Arial" pitchFamily="34" charset="0"/>
                        <a:ea typeface="ＭＳ Ｐゴシック" pitchFamily="34" charset="-128"/>
                      </a:endParaRPr>
                    </a:p>
                  </a:txBody>
                  <a:tcPr marL="72000" marR="72000" marT="72008" marB="7200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0529B"/>
                        </a:buClr>
                        <a:buSzTx/>
                        <a:buFontTx/>
                        <a:buNone/>
                        <a:tabLst>
                          <a:tab pos="1806575" algn="l"/>
                        </a:tabLst>
                      </a:pPr>
                      <a:endParaRPr kumimoji="0" lang="en-GB" sz="2000" b="0" i="0" u="none" strike="noStrike" cap="none" normalizeH="0" baseline="0" smtClean="0">
                        <a:ln>
                          <a:noFill/>
                        </a:ln>
                        <a:solidFill>
                          <a:schemeClr val="accent2"/>
                        </a:solidFill>
                        <a:effectLst/>
                        <a:latin typeface="Arial" pitchFamily="34" charset="0"/>
                        <a:ea typeface="ＭＳ Ｐゴシック" pitchFamily="34" charset="-128"/>
                      </a:endParaRPr>
                    </a:p>
                  </a:txBody>
                  <a:tcPr marL="72000" marR="72000" marT="72008" marB="7200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66CC"/>
                    </a:solidFill>
                  </a:tcPr>
                </a:tc>
                <a:tc>
                  <a:txBody>
                    <a:bodyPr/>
                    <a:lstStyle/>
                    <a:p>
                      <a:pPr marL="0" marR="0" lvl="0" indent="0" algn="l" defTabSz="914400" rtl="0" eaLnBrk="1" fontAlgn="base" latinLnBrk="0" hangingPunct="1">
                        <a:lnSpc>
                          <a:spcPct val="100000"/>
                        </a:lnSpc>
                        <a:spcBef>
                          <a:spcPct val="20000"/>
                        </a:spcBef>
                        <a:spcAft>
                          <a:spcPct val="0"/>
                        </a:spcAft>
                        <a:buClr>
                          <a:srgbClr val="00529B"/>
                        </a:buClr>
                        <a:buSzTx/>
                        <a:buFontTx/>
                        <a:buNone/>
                        <a:tabLst>
                          <a:tab pos="1806575" algn="l"/>
                        </a:tabLst>
                      </a:pPr>
                      <a:endParaRPr kumimoji="0" lang="en-GB" sz="2000" b="0" i="0" u="none" strike="noStrike" cap="none" normalizeH="0" baseline="0" smtClean="0">
                        <a:ln>
                          <a:noFill/>
                        </a:ln>
                        <a:solidFill>
                          <a:schemeClr val="accent2"/>
                        </a:solidFill>
                        <a:effectLst/>
                        <a:latin typeface="Arial" pitchFamily="34" charset="0"/>
                        <a:ea typeface="ＭＳ Ｐゴシック" pitchFamily="34" charset="-128"/>
                      </a:endParaRPr>
                    </a:p>
                  </a:txBody>
                  <a:tcPr marL="72000" marR="72000" marT="72008" marB="7200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66CC"/>
                    </a:solidFill>
                  </a:tcPr>
                </a:tc>
                <a:tc>
                  <a:txBody>
                    <a:bodyPr/>
                    <a:lstStyle/>
                    <a:p>
                      <a:pPr marL="0" marR="0" lvl="0" indent="0" algn="l" defTabSz="914400" rtl="0" eaLnBrk="1" fontAlgn="base" latinLnBrk="0" hangingPunct="1">
                        <a:lnSpc>
                          <a:spcPct val="100000"/>
                        </a:lnSpc>
                        <a:spcBef>
                          <a:spcPct val="20000"/>
                        </a:spcBef>
                        <a:spcAft>
                          <a:spcPct val="0"/>
                        </a:spcAft>
                        <a:buClr>
                          <a:srgbClr val="00529B"/>
                        </a:buClr>
                        <a:buSzTx/>
                        <a:buFontTx/>
                        <a:buNone/>
                        <a:tabLst>
                          <a:tab pos="1806575" algn="l"/>
                        </a:tabLst>
                      </a:pPr>
                      <a:endParaRPr kumimoji="0" lang="en-GB" sz="2000" b="0" i="0" u="none" strike="noStrike" cap="none" normalizeH="0" baseline="0" smtClean="0">
                        <a:ln>
                          <a:noFill/>
                        </a:ln>
                        <a:solidFill>
                          <a:schemeClr val="accent2"/>
                        </a:solidFill>
                        <a:effectLst/>
                        <a:latin typeface="Arial" pitchFamily="34" charset="0"/>
                        <a:ea typeface="ＭＳ Ｐゴシック" pitchFamily="34" charset="-128"/>
                      </a:endParaRPr>
                    </a:p>
                  </a:txBody>
                  <a:tcPr marL="72000" marR="72000" marT="72008" marB="7200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66CC"/>
                    </a:solidFill>
                  </a:tcPr>
                </a:tc>
              </a:tr>
              <a:tr h="496940">
                <a:tc>
                  <a:txBody>
                    <a:bodyPr/>
                    <a:lstStyle/>
                    <a:p>
                      <a:pPr marL="0" marR="0" lvl="0" indent="0" algn="l" defTabSz="914400" rtl="0" eaLnBrk="1" fontAlgn="base" latinLnBrk="0" hangingPunct="1">
                        <a:lnSpc>
                          <a:spcPct val="100000"/>
                        </a:lnSpc>
                        <a:spcBef>
                          <a:spcPct val="20000"/>
                        </a:spcBef>
                        <a:spcAft>
                          <a:spcPct val="0"/>
                        </a:spcAft>
                        <a:buClr>
                          <a:srgbClr val="00529B"/>
                        </a:buClr>
                        <a:buSzTx/>
                        <a:buFontTx/>
                        <a:buNone/>
                        <a:tabLst>
                          <a:tab pos="1806575" algn="l"/>
                        </a:tabLst>
                      </a:pPr>
                      <a:r>
                        <a:rPr kumimoji="0" lang="en-GB" sz="2000" b="0" i="0" u="none" strike="noStrike" cap="none" normalizeH="0" baseline="0" smtClean="0">
                          <a:ln>
                            <a:noFill/>
                          </a:ln>
                          <a:solidFill>
                            <a:schemeClr val="accent2"/>
                          </a:solidFill>
                          <a:effectLst/>
                          <a:latin typeface="Arial" pitchFamily="34" charset="0"/>
                          <a:ea typeface="ＭＳ Ｐゴシック" pitchFamily="34" charset="-128"/>
                        </a:rPr>
                        <a:t>Best Practice transfer</a:t>
                      </a:r>
                    </a:p>
                  </a:txBody>
                  <a:tcPr marL="72000" marR="72000" marT="72008" marB="7200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0529B"/>
                        </a:buClr>
                        <a:buSzTx/>
                        <a:buFontTx/>
                        <a:buNone/>
                        <a:tabLst>
                          <a:tab pos="1806575" algn="l"/>
                        </a:tabLst>
                      </a:pPr>
                      <a:endParaRPr kumimoji="0" lang="en-GB" sz="2000" b="0" i="0" u="none" strike="noStrike" cap="none" normalizeH="0" baseline="0" smtClean="0">
                        <a:ln>
                          <a:noFill/>
                        </a:ln>
                        <a:solidFill>
                          <a:schemeClr val="accent2"/>
                        </a:solidFill>
                        <a:effectLst/>
                        <a:latin typeface="Arial" pitchFamily="34" charset="0"/>
                        <a:ea typeface="ＭＳ Ｐゴシック" pitchFamily="34" charset="-128"/>
                      </a:endParaRPr>
                    </a:p>
                  </a:txBody>
                  <a:tcPr marL="72000" marR="72000" marT="72008" marB="7200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0529B"/>
                        </a:buClr>
                        <a:buSzTx/>
                        <a:buFontTx/>
                        <a:buNone/>
                        <a:tabLst>
                          <a:tab pos="1806575" algn="l"/>
                        </a:tabLst>
                      </a:pPr>
                      <a:endParaRPr kumimoji="0" lang="en-GB" sz="2000" b="0" i="0" u="none" strike="noStrike" cap="none" normalizeH="0" baseline="0" smtClean="0">
                        <a:ln>
                          <a:noFill/>
                        </a:ln>
                        <a:solidFill>
                          <a:schemeClr val="accent2"/>
                        </a:solidFill>
                        <a:effectLst/>
                        <a:latin typeface="Arial" pitchFamily="34" charset="0"/>
                        <a:ea typeface="ＭＳ Ｐゴシック" pitchFamily="34" charset="-128"/>
                      </a:endParaRPr>
                    </a:p>
                  </a:txBody>
                  <a:tcPr marL="72000" marR="72000" marT="72008" marB="7200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0529B"/>
                        </a:buClr>
                        <a:buSzTx/>
                        <a:buFontTx/>
                        <a:buNone/>
                        <a:tabLst>
                          <a:tab pos="1806575" algn="l"/>
                        </a:tabLst>
                      </a:pPr>
                      <a:endParaRPr kumimoji="0" lang="en-GB" sz="2000" b="0" i="0" u="none" strike="noStrike" cap="none" normalizeH="0" baseline="0" smtClean="0">
                        <a:ln>
                          <a:noFill/>
                        </a:ln>
                        <a:solidFill>
                          <a:schemeClr val="accent2"/>
                        </a:solidFill>
                        <a:effectLst/>
                        <a:latin typeface="Arial" pitchFamily="34" charset="0"/>
                        <a:ea typeface="ＭＳ Ｐゴシック" pitchFamily="34" charset="-128"/>
                      </a:endParaRPr>
                    </a:p>
                  </a:txBody>
                  <a:tcPr marL="72000" marR="72000" marT="72008" marB="7200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66CC"/>
                    </a:solidFill>
                  </a:tcPr>
                </a:tc>
                <a:tc>
                  <a:txBody>
                    <a:bodyPr/>
                    <a:lstStyle/>
                    <a:p>
                      <a:pPr marL="0" marR="0" lvl="0" indent="0" algn="l" defTabSz="914400" rtl="0" eaLnBrk="1" fontAlgn="base" latinLnBrk="0" hangingPunct="1">
                        <a:lnSpc>
                          <a:spcPct val="100000"/>
                        </a:lnSpc>
                        <a:spcBef>
                          <a:spcPct val="20000"/>
                        </a:spcBef>
                        <a:spcAft>
                          <a:spcPct val="0"/>
                        </a:spcAft>
                        <a:buClr>
                          <a:srgbClr val="00529B"/>
                        </a:buClr>
                        <a:buSzTx/>
                        <a:buFontTx/>
                        <a:buNone/>
                        <a:tabLst>
                          <a:tab pos="1806575" algn="l"/>
                        </a:tabLst>
                      </a:pPr>
                      <a:endParaRPr kumimoji="0" lang="en-GB" sz="2000" b="0" i="0" u="none" strike="noStrike" cap="none" normalizeH="0" baseline="0" smtClean="0">
                        <a:ln>
                          <a:noFill/>
                        </a:ln>
                        <a:solidFill>
                          <a:schemeClr val="accent2"/>
                        </a:solidFill>
                        <a:effectLst/>
                        <a:latin typeface="Arial" pitchFamily="34" charset="0"/>
                        <a:ea typeface="ＭＳ Ｐゴシック" pitchFamily="34" charset="-128"/>
                      </a:endParaRPr>
                    </a:p>
                  </a:txBody>
                  <a:tcPr marL="72000" marR="72000" marT="72008" marB="7200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66CC"/>
                    </a:solidFill>
                  </a:tcPr>
                </a:tc>
              </a:tr>
              <a:tr h="448847">
                <a:tc>
                  <a:txBody>
                    <a:bodyPr/>
                    <a:lstStyle/>
                    <a:p>
                      <a:pPr marL="0" marR="0" lvl="0" indent="0" algn="l" defTabSz="914400" rtl="0" eaLnBrk="1" fontAlgn="base" latinLnBrk="0" hangingPunct="1">
                        <a:lnSpc>
                          <a:spcPct val="100000"/>
                        </a:lnSpc>
                        <a:spcBef>
                          <a:spcPct val="20000"/>
                        </a:spcBef>
                        <a:spcAft>
                          <a:spcPct val="0"/>
                        </a:spcAft>
                        <a:buClr>
                          <a:srgbClr val="00529B"/>
                        </a:buClr>
                        <a:buSzTx/>
                        <a:buFontTx/>
                        <a:buNone/>
                        <a:tabLst>
                          <a:tab pos="1806575" algn="l"/>
                        </a:tabLst>
                      </a:pPr>
                      <a:r>
                        <a:rPr kumimoji="0" lang="en-GB" sz="2000" b="0" i="0" u="none" strike="noStrike" cap="none" normalizeH="0" baseline="0" smtClean="0">
                          <a:ln>
                            <a:noFill/>
                          </a:ln>
                          <a:solidFill>
                            <a:schemeClr val="accent2"/>
                          </a:solidFill>
                          <a:effectLst/>
                          <a:latin typeface="Arial" pitchFamily="34" charset="0"/>
                          <a:ea typeface="ＭＳ Ｐゴシック" pitchFamily="34" charset="-128"/>
                        </a:rPr>
                        <a:t>Sharing day</a:t>
                      </a:r>
                    </a:p>
                  </a:txBody>
                  <a:tcPr marL="72000" marR="72000" marT="72008" marB="7200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0529B"/>
                        </a:buClr>
                        <a:buSzTx/>
                        <a:buFontTx/>
                        <a:buNone/>
                        <a:tabLst>
                          <a:tab pos="1806575" algn="l"/>
                        </a:tabLst>
                      </a:pPr>
                      <a:endParaRPr kumimoji="0" lang="en-GB" sz="2000" b="0" i="0" u="none" strike="noStrike" cap="none" normalizeH="0" baseline="0" smtClean="0">
                        <a:ln>
                          <a:noFill/>
                        </a:ln>
                        <a:solidFill>
                          <a:schemeClr val="accent2"/>
                        </a:solidFill>
                        <a:effectLst/>
                        <a:latin typeface="Arial" pitchFamily="34" charset="0"/>
                        <a:ea typeface="ＭＳ Ｐゴシック" pitchFamily="34" charset="-128"/>
                      </a:endParaRPr>
                    </a:p>
                  </a:txBody>
                  <a:tcPr marL="72000" marR="72000" marT="72008" marB="7200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0529B"/>
                        </a:buClr>
                        <a:buSzTx/>
                        <a:buFontTx/>
                        <a:buNone/>
                        <a:tabLst>
                          <a:tab pos="1806575" algn="l"/>
                        </a:tabLst>
                      </a:pPr>
                      <a:endParaRPr kumimoji="0" lang="en-GB" sz="2000" b="0" i="0" u="none" strike="noStrike" cap="none" normalizeH="0" baseline="0" smtClean="0">
                        <a:ln>
                          <a:noFill/>
                        </a:ln>
                        <a:solidFill>
                          <a:schemeClr val="accent2"/>
                        </a:solidFill>
                        <a:effectLst/>
                        <a:latin typeface="Arial" pitchFamily="34" charset="0"/>
                        <a:ea typeface="ＭＳ Ｐゴシック" pitchFamily="34" charset="-128"/>
                      </a:endParaRPr>
                    </a:p>
                  </a:txBody>
                  <a:tcPr marL="72000" marR="72000" marT="72008" marB="7200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pattFill prst="wdDnDiag">
                      <a:fgClr>
                        <a:srgbClr val="3366CC"/>
                      </a:fgClr>
                      <a:bgClr>
                        <a:schemeClr val="bg1"/>
                      </a:bgClr>
                    </a:pattFill>
                  </a:tcPr>
                </a:tc>
                <a:tc>
                  <a:txBody>
                    <a:bodyPr/>
                    <a:lstStyle/>
                    <a:p>
                      <a:pPr marL="0" marR="0" lvl="0" indent="0" algn="l" defTabSz="914400" rtl="0" eaLnBrk="1" fontAlgn="base" latinLnBrk="0" hangingPunct="1">
                        <a:lnSpc>
                          <a:spcPct val="100000"/>
                        </a:lnSpc>
                        <a:spcBef>
                          <a:spcPct val="20000"/>
                        </a:spcBef>
                        <a:spcAft>
                          <a:spcPct val="0"/>
                        </a:spcAft>
                        <a:buClr>
                          <a:srgbClr val="00529B"/>
                        </a:buClr>
                        <a:buSzTx/>
                        <a:buFontTx/>
                        <a:buNone/>
                        <a:tabLst>
                          <a:tab pos="1806575" algn="l"/>
                        </a:tabLst>
                      </a:pPr>
                      <a:endParaRPr kumimoji="0" lang="en-GB" sz="2000" b="0" i="0" u="none" strike="noStrike" cap="none" normalizeH="0" baseline="0" smtClean="0">
                        <a:ln>
                          <a:noFill/>
                        </a:ln>
                        <a:solidFill>
                          <a:schemeClr val="accent2"/>
                        </a:solidFill>
                        <a:effectLst/>
                        <a:latin typeface="Arial" pitchFamily="34" charset="0"/>
                        <a:ea typeface="ＭＳ Ｐゴシック" pitchFamily="34" charset="-128"/>
                      </a:endParaRPr>
                    </a:p>
                  </a:txBody>
                  <a:tcPr marL="72000" marR="72000" marT="72008" marB="7200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66CC"/>
                    </a:solidFill>
                  </a:tcPr>
                </a:tc>
                <a:tc>
                  <a:txBody>
                    <a:bodyPr/>
                    <a:lstStyle/>
                    <a:p>
                      <a:pPr marL="0" marR="0" lvl="0" indent="0" algn="l" defTabSz="914400" rtl="0" eaLnBrk="1" fontAlgn="base" latinLnBrk="0" hangingPunct="1">
                        <a:lnSpc>
                          <a:spcPct val="100000"/>
                        </a:lnSpc>
                        <a:spcBef>
                          <a:spcPct val="20000"/>
                        </a:spcBef>
                        <a:spcAft>
                          <a:spcPct val="0"/>
                        </a:spcAft>
                        <a:buClr>
                          <a:srgbClr val="00529B"/>
                        </a:buClr>
                        <a:buSzTx/>
                        <a:buFontTx/>
                        <a:buNone/>
                        <a:tabLst>
                          <a:tab pos="1806575" algn="l"/>
                        </a:tabLst>
                      </a:pPr>
                      <a:endParaRPr kumimoji="0" lang="en-GB" sz="2000" b="0" i="0" u="none" strike="noStrike" cap="none" normalizeH="0" baseline="0" smtClean="0">
                        <a:ln>
                          <a:noFill/>
                        </a:ln>
                        <a:solidFill>
                          <a:schemeClr val="accent2"/>
                        </a:solidFill>
                        <a:effectLst/>
                        <a:latin typeface="Arial" pitchFamily="34" charset="0"/>
                        <a:ea typeface="ＭＳ Ｐゴシック" pitchFamily="34" charset="-128"/>
                      </a:endParaRPr>
                    </a:p>
                  </a:txBody>
                  <a:tcPr marL="72000" marR="72000" marT="72008" marB="7200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66CC"/>
                    </a:solidFill>
                  </a:tcPr>
                </a:tc>
              </a:tr>
              <a:tr h="448847">
                <a:tc>
                  <a:txBody>
                    <a:bodyPr/>
                    <a:lstStyle/>
                    <a:p>
                      <a:pPr marL="0" marR="0" lvl="0" indent="0" algn="l" defTabSz="914400" rtl="0" eaLnBrk="1" fontAlgn="base" latinLnBrk="0" hangingPunct="1">
                        <a:lnSpc>
                          <a:spcPct val="100000"/>
                        </a:lnSpc>
                        <a:spcBef>
                          <a:spcPct val="20000"/>
                        </a:spcBef>
                        <a:spcAft>
                          <a:spcPct val="0"/>
                        </a:spcAft>
                        <a:buClr>
                          <a:srgbClr val="00529B"/>
                        </a:buClr>
                        <a:buSzTx/>
                        <a:buFontTx/>
                        <a:buNone/>
                        <a:tabLst>
                          <a:tab pos="1806575" algn="l"/>
                        </a:tabLst>
                      </a:pPr>
                      <a:r>
                        <a:rPr kumimoji="0" lang="en-GB" sz="2000" b="0" i="0" u="none" strike="noStrike" cap="none" normalizeH="0" baseline="0" smtClean="0">
                          <a:ln>
                            <a:noFill/>
                          </a:ln>
                          <a:solidFill>
                            <a:schemeClr val="accent2"/>
                          </a:solidFill>
                          <a:effectLst/>
                          <a:latin typeface="Arial" pitchFamily="34" charset="0"/>
                          <a:ea typeface="ＭＳ Ｐゴシック" pitchFamily="34" charset="-128"/>
                        </a:rPr>
                        <a:t>Virtual discussion</a:t>
                      </a:r>
                    </a:p>
                  </a:txBody>
                  <a:tcPr marL="72000" marR="72000" marT="72008" marB="7200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0529B"/>
                        </a:buClr>
                        <a:buSzTx/>
                        <a:buFontTx/>
                        <a:buNone/>
                        <a:tabLst>
                          <a:tab pos="1806575" algn="l"/>
                        </a:tabLst>
                      </a:pPr>
                      <a:endParaRPr kumimoji="0" lang="en-GB" sz="2000" b="0" i="0" u="none" strike="noStrike" cap="none" normalizeH="0" baseline="0" smtClean="0">
                        <a:ln>
                          <a:noFill/>
                        </a:ln>
                        <a:solidFill>
                          <a:schemeClr val="accent2"/>
                        </a:solidFill>
                        <a:effectLst/>
                        <a:latin typeface="Arial" pitchFamily="34" charset="0"/>
                        <a:ea typeface="ＭＳ Ｐゴシック" pitchFamily="34" charset="-128"/>
                      </a:endParaRPr>
                    </a:p>
                  </a:txBody>
                  <a:tcPr marL="72000" marR="72000" marT="72008" marB="7200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0529B"/>
                        </a:buClr>
                        <a:buSzTx/>
                        <a:buFontTx/>
                        <a:buNone/>
                        <a:tabLst>
                          <a:tab pos="1806575" algn="l"/>
                        </a:tabLst>
                      </a:pPr>
                      <a:endParaRPr kumimoji="0" lang="en-GB" sz="2000" b="0" i="0" u="none" strike="noStrike" cap="none" normalizeH="0" baseline="0" smtClean="0">
                        <a:ln>
                          <a:noFill/>
                        </a:ln>
                        <a:solidFill>
                          <a:schemeClr val="accent2"/>
                        </a:solidFill>
                        <a:effectLst/>
                        <a:latin typeface="Arial" pitchFamily="34" charset="0"/>
                        <a:ea typeface="ＭＳ Ｐゴシック" pitchFamily="34" charset="-128"/>
                      </a:endParaRPr>
                    </a:p>
                  </a:txBody>
                  <a:tcPr marL="72000" marR="72000" marT="72008" marB="7200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0529B"/>
                        </a:buClr>
                        <a:buSzTx/>
                        <a:buFontTx/>
                        <a:buNone/>
                        <a:tabLst>
                          <a:tab pos="1806575" algn="l"/>
                        </a:tabLst>
                      </a:pPr>
                      <a:endParaRPr kumimoji="0" lang="en-GB" sz="2000" b="0" i="0" u="none" strike="noStrike" cap="none" normalizeH="0" baseline="0" smtClean="0">
                        <a:ln>
                          <a:noFill/>
                        </a:ln>
                        <a:solidFill>
                          <a:schemeClr val="accent2"/>
                        </a:solidFill>
                        <a:effectLst/>
                        <a:latin typeface="Arial" pitchFamily="34" charset="0"/>
                        <a:ea typeface="ＭＳ Ｐゴシック" pitchFamily="34" charset="-128"/>
                      </a:endParaRPr>
                    </a:p>
                  </a:txBody>
                  <a:tcPr marL="72000" marR="72000" marT="72008" marB="7200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3366CC"/>
                    </a:solidFill>
                  </a:tcPr>
                </a:tc>
                <a:tc>
                  <a:txBody>
                    <a:bodyPr/>
                    <a:lstStyle/>
                    <a:p>
                      <a:pPr marL="0" marR="0" lvl="0" indent="0" algn="l" defTabSz="914400" rtl="0" eaLnBrk="1" fontAlgn="base" latinLnBrk="0" hangingPunct="1">
                        <a:lnSpc>
                          <a:spcPct val="100000"/>
                        </a:lnSpc>
                        <a:spcBef>
                          <a:spcPct val="20000"/>
                        </a:spcBef>
                        <a:spcAft>
                          <a:spcPct val="0"/>
                        </a:spcAft>
                        <a:buClr>
                          <a:srgbClr val="00529B"/>
                        </a:buClr>
                        <a:buSzTx/>
                        <a:buFontTx/>
                        <a:buNone/>
                        <a:tabLst>
                          <a:tab pos="1806575" algn="l"/>
                        </a:tabLst>
                      </a:pPr>
                      <a:endParaRPr kumimoji="0" lang="en-GB" sz="2000" b="0" i="0" u="none" strike="noStrike" cap="none" normalizeH="0" baseline="0" smtClean="0">
                        <a:ln>
                          <a:noFill/>
                        </a:ln>
                        <a:solidFill>
                          <a:schemeClr val="accent2"/>
                        </a:solidFill>
                        <a:effectLst/>
                        <a:latin typeface="Arial" pitchFamily="34" charset="0"/>
                        <a:ea typeface="ＭＳ Ｐゴシック" pitchFamily="34" charset="-128"/>
                      </a:endParaRPr>
                    </a:p>
                  </a:txBody>
                  <a:tcPr marL="72000" marR="72000" marT="72008" marB="7200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3366CC"/>
                    </a:solidFill>
                  </a:tcPr>
                </a:tc>
              </a:tr>
            </a:tbl>
          </a:graphicData>
        </a:graphic>
      </p:graphicFrame>
      <p:pic>
        <p:nvPicPr>
          <p:cNvPr id="164925" name="Picture 60"/>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685088" y="177800"/>
            <a:ext cx="1260475" cy="10048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Date Placeholder 4"/>
          <p:cNvSpPr>
            <a:spLocks noGrp="1"/>
          </p:cNvSpPr>
          <p:nvPr>
            <p:ph type="dt" sz="quarter" idx="10"/>
          </p:nvPr>
        </p:nvSpPr>
        <p:spPr>
          <a:noFill/>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fld id="{EF2A4AF6-1FBE-4323-82A9-AD532C8B5FCB}" type="datetime4">
              <a:rPr lang="en-GB" sz="1200" b="0">
                <a:solidFill>
                  <a:srgbClr val="A7A9AC"/>
                </a:solidFill>
              </a:rPr>
              <a:pPr/>
              <a:t>14 August 2013</a:t>
            </a:fld>
            <a:endParaRPr lang="en-GB" sz="1200" b="0">
              <a:solidFill>
                <a:srgbClr val="A7A9AC"/>
              </a:solidFill>
            </a:endParaRPr>
          </a:p>
        </p:txBody>
      </p:sp>
      <p:sp>
        <p:nvSpPr>
          <p:cNvPr id="165891" name="Slide Number Placeholder 5"/>
          <p:cNvSpPr>
            <a:spLocks noGrp="1"/>
          </p:cNvSpPr>
          <p:nvPr>
            <p:ph type="sldNum" sz="quarter" idx="11"/>
          </p:nvPr>
        </p:nvSpPr>
        <p:spPr>
          <a:noFill/>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fld id="{A0198627-8473-49E5-B52B-E193ED51E968}" type="slidenum">
              <a:rPr lang="en-GB" sz="1200" b="0">
                <a:solidFill>
                  <a:srgbClr val="A7A9AC"/>
                </a:solidFill>
              </a:rPr>
              <a:pPr/>
              <a:t>41</a:t>
            </a:fld>
            <a:endParaRPr lang="en-GB" sz="1200" b="0">
              <a:solidFill>
                <a:srgbClr val="A7A9AC"/>
              </a:solidFill>
            </a:endParaRPr>
          </a:p>
        </p:txBody>
      </p:sp>
      <p:sp>
        <p:nvSpPr>
          <p:cNvPr id="165892" name="Rectangle 2"/>
          <p:cNvSpPr>
            <a:spLocks noGrp="1" noChangeArrowheads="1"/>
          </p:cNvSpPr>
          <p:nvPr>
            <p:ph type="title"/>
          </p:nvPr>
        </p:nvSpPr>
        <p:spPr>
          <a:xfrm>
            <a:off x="323850" y="188913"/>
            <a:ext cx="7772400" cy="609600"/>
          </a:xfrm>
        </p:spPr>
        <p:txBody>
          <a:bodyPr/>
          <a:lstStyle/>
          <a:p>
            <a:pPr eaLnBrk="1" hangingPunct="1"/>
            <a:r>
              <a:rPr lang="en-GB" smtClean="0"/>
              <a:t>Matching tools to community focus</a:t>
            </a:r>
          </a:p>
        </p:txBody>
      </p:sp>
      <p:sp>
        <p:nvSpPr>
          <p:cNvPr id="165893" name="Rectangle 3"/>
          <p:cNvSpPr>
            <a:spLocks noGrp="1" noChangeArrowheads="1"/>
          </p:cNvSpPr>
          <p:nvPr>
            <p:ph type="body" sz="half" idx="1"/>
          </p:nvPr>
        </p:nvSpPr>
        <p:spPr>
          <a:xfrm>
            <a:off x="0" y="1371600"/>
            <a:ext cx="4356100" cy="3200400"/>
          </a:xfrm>
        </p:spPr>
        <p:txBody>
          <a:bodyPr/>
          <a:lstStyle/>
          <a:p>
            <a:pPr eaLnBrk="1" hangingPunct="1">
              <a:lnSpc>
                <a:spcPct val="80000"/>
              </a:lnSpc>
            </a:pPr>
            <a:r>
              <a:rPr lang="en-US" sz="1700" smtClean="0"/>
              <a:t>helping communities </a:t>
            </a:r>
          </a:p>
          <a:p>
            <a:pPr eaLnBrk="1" hangingPunct="1">
              <a:lnSpc>
                <a:spcPct val="80000"/>
              </a:lnSpc>
              <a:buFontTx/>
              <a:buNone/>
            </a:pPr>
            <a:endParaRPr lang="en-US" sz="2000" smtClean="0"/>
          </a:p>
          <a:p>
            <a:pPr eaLnBrk="1" hangingPunct="1">
              <a:lnSpc>
                <a:spcPct val="80000"/>
              </a:lnSpc>
            </a:pPr>
            <a:r>
              <a:rPr lang="en-US" sz="1700" smtClean="0">
                <a:solidFill>
                  <a:srgbClr val="003366"/>
                </a:solidFill>
              </a:rPr>
              <a:t>learning communities </a:t>
            </a:r>
          </a:p>
          <a:p>
            <a:pPr eaLnBrk="1" hangingPunct="1">
              <a:lnSpc>
                <a:spcPct val="80000"/>
              </a:lnSpc>
              <a:buFontTx/>
              <a:buNone/>
            </a:pPr>
            <a:endParaRPr lang="en-US" smtClean="0">
              <a:solidFill>
                <a:srgbClr val="003366"/>
              </a:solidFill>
            </a:endParaRPr>
          </a:p>
          <a:p>
            <a:pPr eaLnBrk="1" hangingPunct="1">
              <a:lnSpc>
                <a:spcPct val="80000"/>
              </a:lnSpc>
            </a:pPr>
            <a:r>
              <a:rPr lang="en-US" sz="1700" smtClean="0"/>
              <a:t>best practice communities</a:t>
            </a:r>
          </a:p>
          <a:p>
            <a:pPr eaLnBrk="1" hangingPunct="1">
              <a:lnSpc>
                <a:spcPct val="80000"/>
              </a:lnSpc>
              <a:buFontTx/>
              <a:buNone/>
            </a:pPr>
            <a:endParaRPr lang="en-US" sz="1400" smtClean="0"/>
          </a:p>
          <a:p>
            <a:pPr eaLnBrk="1" hangingPunct="1">
              <a:lnSpc>
                <a:spcPct val="80000"/>
              </a:lnSpc>
            </a:pPr>
            <a:r>
              <a:rPr lang="en-US" sz="1700" smtClean="0">
                <a:solidFill>
                  <a:srgbClr val="003366"/>
                </a:solidFill>
              </a:rPr>
              <a:t>knowledge stewarding</a:t>
            </a:r>
          </a:p>
          <a:p>
            <a:pPr eaLnBrk="1" hangingPunct="1">
              <a:lnSpc>
                <a:spcPct val="80000"/>
              </a:lnSpc>
            </a:pPr>
            <a:endParaRPr lang="en-US" sz="1700" smtClean="0">
              <a:solidFill>
                <a:srgbClr val="003366"/>
              </a:solidFill>
            </a:endParaRPr>
          </a:p>
          <a:p>
            <a:pPr eaLnBrk="1" hangingPunct="1">
              <a:lnSpc>
                <a:spcPct val="80000"/>
              </a:lnSpc>
            </a:pPr>
            <a:r>
              <a:rPr lang="en-US" sz="1700" smtClean="0"/>
              <a:t>innovation communities</a:t>
            </a:r>
            <a:endParaRPr lang="en-GB" sz="1700" smtClean="0">
              <a:solidFill>
                <a:schemeClr val="accent2"/>
              </a:solidFill>
            </a:endParaRPr>
          </a:p>
        </p:txBody>
      </p:sp>
      <p:sp>
        <p:nvSpPr>
          <p:cNvPr id="661508" name="Rectangle 4"/>
          <p:cNvSpPr>
            <a:spLocks noGrp="1" noChangeArrowheads="1"/>
          </p:cNvSpPr>
          <p:nvPr>
            <p:ph type="body" sz="half" idx="2"/>
          </p:nvPr>
        </p:nvSpPr>
        <p:spPr>
          <a:xfrm>
            <a:off x="3132138" y="1341438"/>
            <a:ext cx="5761037" cy="3200400"/>
          </a:xfrm>
        </p:spPr>
        <p:txBody>
          <a:bodyPr/>
          <a:lstStyle/>
          <a:p>
            <a:pPr eaLnBrk="1" hangingPunct="1">
              <a:lnSpc>
                <a:spcPct val="80000"/>
              </a:lnSpc>
            </a:pPr>
            <a:r>
              <a:rPr lang="en-GB" sz="1700" smtClean="0"/>
              <a:t>provide a forum for members to help each other solve day to day problems</a:t>
            </a:r>
          </a:p>
          <a:p>
            <a:pPr eaLnBrk="1" hangingPunct="1">
              <a:lnSpc>
                <a:spcPct val="80000"/>
              </a:lnSpc>
            </a:pPr>
            <a:endParaRPr lang="en-GB" sz="800" smtClean="0"/>
          </a:p>
          <a:p>
            <a:pPr eaLnBrk="1" hangingPunct="1">
              <a:lnSpc>
                <a:spcPct val="80000"/>
              </a:lnSpc>
            </a:pPr>
            <a:r>
              <a:rPr lang="en-GB" sz="1700" smtClean="0">
                <a:solidFill>
                  <a:srgbClr val="003366"/>
                </a:solidFill>
              </a:rPr>
              <a:t>provide an environment for members to support learning, ie from each other’s practices and experiences</a:t>
            </a:r>
          </a:p>
          <a:p>
            <a:pPr eaLnBrk="1" hangingPunct="1">
              <a:lnSpc>
                <a:spcPct val="80000"/>
              </a:lnSpc>
            </a:pPr>
            <a:r>
              <a:rPr lang="en-GB" sz="1700" smtClean="0"/>
              <a:t>developing and sharing best practices, guidelines and procedures for use</a:t>
            </a:r>
          </a:p>
          <a:p>
            <a:pPr eaLnBrk="1" hangingPunct="1">
              <a:lnSpc>
                <a:spcPct val="80000"/>
              </a:lnSpc>
            </a:pPr>
            <a:r>
              <a:rPr lang="en-US" sz="1600" smtClean="0">
                <a:solidFill>
                  <a:srgbClr val="003366"/>
                </a:solidFill>
              </a:rPr>
              <a:t>organising, managing and stewarding a body of knowledge from which members can draw</a:t>
            </a:r>
          </a:p>
          <a:p>
            <a:pPr eaLnBrk="1" hangingPunct="1">
              <a:lnSpc>
                <a:spcPct val="80000"/>
              </a:lnSpc>
              <a:buFontTx/>
              <a:buNone/>
            </a:pPr>
            <a:endParaRPr lang="en-US" sz="900" smtClean="0">
              <a:solidFill>
                <a:srgbClr val="003366"/>
              </a:solidFill>
            </a:endParaRPr>
          </a:p>
          <a:p>
            <a:pPr eaLnBrk="1" hangingPunct="1">
              <a:lnSpc>
                <a:spcPct val="80000"/>
              </a:lnSpc>
            </a:pPr>
            <a:r>
              <a:rPr lang="en-US" sz="1600" smtClean="0"/>
              <a:t>Multi-departmental and organisational participation events increases the overall body of knowledge enabling members to create, develop &amp; share new ideas &amp; practices</a:t>
            </a:r>
            <a:endParaRPr lang="en-GB" sz="1600" smtClean="0"/>
          </a:p>
        </p:txBody>
      </p:sp>
      <p:sp>
        <p:nvSpPr>
          <p:cNvPr id="165895" name="Text Box 5"/>
          <p:cNvSpPr txBox="1">
            <a:spLocks noChangeArrowheads="1"/>
          </p:cNvSpPr>
          <p:nvPr/>
        </p:nvSpPr>
        <p:spPr bwMode="auto">
          <a:xfrm>
            <a:off x="323850" y="4797425"/>
            <a:ext cx="8424863" cy="511175"/>
          </a:xfrm>
          <a:prstGeom prst="rect">
            <a:avLst/>
          </a:prstGeom>
          <a:solidFill>
            <a:srgbClr val="003366">
              <a:alpha val="85881"/>
            </a:srgbClr>
          </a:solidFill>
          <a:ln>
            <a:noFill/>
          </a:ln>
          <a:effectLst/>
          <a:extLst>
            <a:ext uri="{91240B29-F687-4F45-9708-019B960494DF}">
              <a14:hiddenLine xmlns:a14="http://schemas.microsoft.com/office/drawing/2010/main" xmlns="" w="38100" algn="ctr">
                <a:solidFill>
                  <a:srgbClr val="003366"/>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18000" tIns="10800" rIns="18000" bIns="10800">
            <a:spAutoFit/>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pPr algn="l">
              <a:spcBef>
                <a:spcPct val="50000"/>
              </a:spcBef>
            </a:pPr>
            <a:r>
              <a:rPr lang="en-GB" sz="1600" i="1">
                <a:solidFill>
                  <a:schemeClr val="bg1"/>
                </a:solidFill>
              </a:rPr>
              <a:t>The focus or types of communities is typically a mix of all of these elements and is likely change over time</a:t>
            </a:r>
          </a:p>
        </p:txBody>
      </p:sp>
      <p:pic>
        <p:nvPicPr>
          <p:cNvPr id="165896" name="Picture 7"/>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685088" y="177800"/>
            <a:ext cx="1260475" cy="10048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661508">
                                            <p:txEl>
                                              <p:pRg st="0" end="0"/>
                                            </p:txEl>
                                          </p:spTgt>
                                        </p:tgtEl>
                                        <p:attrNameLst>
                                          <p:attrName>style.visibility</p:attrName>
                                        </p:attrNameLst>
                                      </p:cBhvr>
                                      <p:to>
                                        <p:strVal val="visible"/>
                                      </p:to>
                                    </p:set>
                                    <p:animEffect transition="in" filter="checkerboard(across)">
                                      <p:cBhvr>
                                        <p:cTn id="7" dur="2000"/>
                                        <p:tgtEl>
                                          <p:spTgt spid="661508">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661508">
                                            <p:txEl>
                                              <p:pRg st="2" end="2"/>
                                            </p:txEl>
                                          </p:spTgt>
                                        </p:tgtEl>
                                        <p:attrNameLst>
                                          <p:attrName>style.visibility</p:attrName>
                                        </p:attrNameLst>
                                      </p:cBhvr>
                                      <p:to>
                                        <p:strVal val="visible"/>
                                      </p:to>
                                    </p:set>
                                    <p:animEffect transition="in" filter="checkerboard(across)">
                                      <p:cBhvr>
                                        <p:cTn id="12" dur="2000"/>
                                        <p:tgtEl>
                                          <p:spTgt spid="661508">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661508">
                                            <p:txEl>
                                              <p:pRg st="3" end="3"/>
                                            </p:txEl>
                                          </p:spTgt>
                                        </p:tgtEl>
                                        <p:attrNameLst>
                                          <p:attrName>style.visibility</p:attrName>
                                        </p:attrNameLst>
                                      </p:cBhvr>
                                      <p:to>
                                        <p:strVal val="visible"/>
                                      </p:to>
                                    </p:set>
                                    <p:animEffect transition="in" filter="checkerboard(across)">
                                      <p:cBhvr>
                                        <p:cTn id="17" dur="2000"/>
                                        <p:tgtEl>
                                          <p:spTgt spid="661508">
                                            <p:txEl>
                                              <p:pRg st="3" end="3"/>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661508">
                                            <p:txEl>
                                              <p:pRg st="4" end="4"/>
                                            </p:txEl>
                                          </p:spTgt>
                                        </p:tgtEl>
                                        <p:attrNameLst>
                                          <p:attrName>style.visibility</p:attrName>
                                        </p:attrNameLst>
                                      </p:cBhvr>
                                      <p:to>
                                        <p:strVal val="visible"/>
                                      </p:to>
                                    </p:set>
                                    <p:animEffect transition="in" filter="checkerboard(across)">
                                      <p:cBhvr>
                                        <p:cTn id="22" dur="2000"/>
                                        <p:tgtEl>
                                          <p:spTgt spid="661508">
                                            <p:txEl>
                                              <p:pRg st="4" end="4"/>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661508">
                                            <p:txEl>
                                              <p:pRg st="6" end="6"/>
                                            </p:txEl>
                                          </p:spTgt>
                                        </p:tgtEl>
                                        <p:attrNameLst>
                                          <p:attrName>style.visibility</p:attrName>
                                        </p:attrNameLst>
                                      </p:cBhvr>
                                      <p:to>
                                        <p:strVal val="visible"/>
                                      </p:to>
                                    </p:set>
                                    <p:animEffect transition="in" filter="checkerboard(across)">
                                      <p:cBhvr>
                                        <p:cTn id="27" dur="2000"/>
                                        <p:tgtEl>
                                          <p:spTgt spid="661508">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1508"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Date Placeholder 5"/>
          <p:cNvSpPr>
            <a:spLocks noGrp="1"/>
          </p:cNvSpPr>
          <p:nvPr>
            <p:ph type="dt" sz="quarter" idx="10"/>
          </p:nvPr>
        </p:nvSpPr>
        <p:spPr>
          <a:noFill/>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fld id="{03F32C9B-3445-47FA-981D-462CA4530A0C}" type="datetime4">
              <a:rPr lang="en-GB" sz="1200" b="0">
                <a:solidFill>
                  <a:srgbClr val="A7A9AC"/>
                </a:solidFill>
              </a:rPr>
              <a:pPr/>
              <a:t>14 August 2013</a:t>
            </a:fld>
            <a:endParaRPr lang="en-GB" sz="1200" b="0">
              <a:solidFill>
                <a:srgbClr val="A7A9AC"/>
              </a:solidFill>
            </a:endParaRPr>
          </a:p>
        </p:txBody>
      </p:sp>
      <p:sp>
        <p:nvSpPr>
          <p:cNvPr id="166915" name="Slide Number Placeholder 6"/>
          <p:cNvSpPr>
            <a:spLocks noGrp="1"/>
          </p:cNvSpPr>
          <p:nvPr>
            <p:ph type="sldNum" sz="quarter" idx="11"/>
          </p:nvPr>
        </p:nvSpPr>
        <p:spPr>
          <a:noFill/>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fld id="{434B33AD-FBD5-4F72-B948-F480F32DD8D0}" type="slidenum">
              <a:rPr lang="en-GB" sz="1200" b="0">
                <a:solidFill>
                  <a:srgbClr val="A7A9AC"/>
                </a:solidFill>
              </a:rPr>
              <a:pPr/>
              <a:t>42</a:t>
            </a:fld>
            <a:endParaRPr lang="en-GB" sz="1200" b="0">
              <a:solidFill>
                <a:srgbClr val="A7A9AC"/>
              </a:solidFill>
            </a:endParaRPr>
          </a:p>
        </p:txBody>
      </p:sp>
      <p:sp>
        <p:nvSpPr>
          <p:cNvPr id="166916" name="Rectangle 2"/>
          <p:cNvSpPr>
            <a:spLocks noGrp="1" noChangeArrowheads="1"/>
          </p:cNvSpPr>
          <p:nvPr>
            <p:ph type="title"/>
          </p:nvPr>
        </p:nvSpPr>
        <p:spPr>
          <a:xfrm>
            <a:off x="323850" y="260350"/>
            <a:ext cx="7772400" cy="609600"/>
          </a:xfrm>
        </p:spPr>
        <p:txBody>
          <a:bodyPr/>
          <a:lstStyle/>
          <a:p>
            <a:pPr eaLnBrk="1" hangingPunct="1"/>
            <a:r>
              <a:rPr lang="en-US" smtClean="0"/>
              <a:t>Virtual Tools for Collaboration</a:t>
            </a:r>
            <a:endParaRPr lang="en-GB" smtClean="0"/>
          </a:p>
        </p:txBody>
      </p:sp>
      <p:graphicFrame>
        <p:nvGraphicFramePr>
          <p:cNvPr id="166917" name="Object 3"/>
          <p:cNvGraphicFramePr>
            <a:graphicFrameLocks noGrp="1" noChangeAspect="1"/>
          </p:cNvGraphicFramePr>
          <p:nvPr>
            <p:ph sz="quarter" idx="2"/>
          </p:nvPr>
        </p:nvGraphicFramePr>
        <p:xfrm>
          <a:off x="4356100" y="981075"/>
          <a:ext cx="2081213" cy="1058863"/>
        </p:xfrm>
        <a:graphic>
          <a:graphicData uri="http://schemas.openxmlformats.org/presentationml/2006/ole">
            <p:oleObj spid="_x0000_s166966" name="Bitmap Image" r:id="rId4" imgW="1104762" imgH="561905" progId="PBrush">
              <p:embed/>
            </p:oleObj>
          </a:graphicData>
        </a:graphic>
      </p:graphicFrame>
      <p:graphicFrame>
        <p:nvGraphicFramePr>
          <p:cNvPr id="166918" name="Object 5"/>
          <p:cNvGraphicFramePr>
            <a:graphicFrameLocks noGrp="1" noChangeAspect="1"/>
          </p:cNvGraphicFramePr>
          <p:nvPr>
            <p:ph sz="quarter" idx="3"/>
          </p:nvPr>
        </p:nvGraphicFramePr>
        <p:xfrm>
          <a:off x="4356100" y="3638550"/>
          <a:ext cx="3529013" cy="1485900"/>
        </p:xfrm>
        <a:graphic>
          <a:graphicData uri="http://schemas.openxmlformats.org/presentationml/2006/ole">
            <p:oleObj spid="_x0000_s166967" name="Bitmap Image" r:id="rId5" imgW="5180952" imgH="2180952" progId="PBrush">
              <p:embed/>
            </p:oleObj>
          </a:graphicData>
        </a:graphic>
      </p:graphicFrame>
      <p:graphicFrame>
        <p:nvGraphicFramePr>
          <p:cNvPr id="166919" name="Object 6"/>
          <p:cNvGraphicFramePr>
            <a:graphicFrameLocks noChangeAspect="1"/>
          </p:cNvGraphicFramePr>
          <p:nvPr/>
        </p:nvGraphicFramePr>
        <p:xfrm>
          <a:off x="6588125" y="1773238"/>
          <a:ext cx="2019300" cy="1612900"/>
        </p:xfrm>
        <a:graphic>
          <a:graphicData uri="http://schemas.openxmlformats.org/presentationml/2006/ole">
            <p:oleObj spid="_x0000_s166968" name="Bitmap Image" r:id="rId6" imgW="1371429" imgH="1095528" progId="PBrush">
              <p:embed/>
            </p:oleObj>
          </a:graphicData>
        </a:graphic>
      </p:graphicFrame>
      <p:graphicFrame>
        <p:nvGraphicFramePr>
          <p:cNvPr id="166920" name="Object 7"/>
          <p:cNvGraphicFramePr>
            <a:graphicFrameLocks noChangeAspect="1"/>
          </p:cNvGraphicFramePr>
          <p:nvPr/>
        </p:nvGraphicFramePr>
        <p:xfrm>
          <a:off x="971550" y="3933825"/>
          <a:ext cx="2160588" cy="1212850"/>
        </p:xfrm>
        <a:graphic>
          <a:graphicData uri="http://schemas.openxmlformats.org/presentationml/2006/ole">
            <p:oleObj spid="_x0000_s166969" name="Bitmap Image" r:id="rId7" imgW="1390844" imgH="781159" progId="PBrush">
              <p:embed/>
            </p:oleObj>
          </a:graphicData>
        </a:graphic>
      </p:graphicFrame>
      <p:graphicFrame>
        <p:nvGraphicFramePr>
          <p:cNvPr id="166921" name="Object 8"/>
          <p:cNvGraphicFramePr>
            <a:graphicFrameLocks noChangeAspect="1"/>
          </p:cNvGraphicFramePr>
          <p:nvPr/>
        </p:nvGraphicFramePr>
        <p:xfrm>
          <a:off x="755650" y="2852738"/>
          <a:ext cx="4295775" cy="581025"/>
        </p:xfrm>
        <a:graphic>
          <a:graphicData uri="http://schemas.openxmlformats.org/presentationml/2006/ole">
            <p:oleObj spid="_x0000_s166970" name="Bitmap Image" r:id="rId8" imgW="4296375" imgH="581106" progId="PBrush">
              <p:embed/>
            </p:oleObj>
          </a:graphicData>
        </a:graphic>
      </p:graphicFrame>
      <p:graphicFrame>
        <p:nvGraphicFramePr>
          <p:cNvPr id="166922" name="Object 9"/>
          <p:cNvGraphicFramePr>
            <a:graphicFrameLocks noChangeAspect="1"/>
          </p:cNvGraphicFramePr>
          <p:nvPr/>
        </p:nvGraphicFramePr>
        <p:xfrm>
          <a:off x="250825" y="1196975"/>
          <a:ext cx="3495675" cy="1190625"/>
        </p:xfrm>
        <a:graphic>
          <a:graphicData uri="http://schemas.openxmlformats.org/presentationml/2006/ole">
            <p:oleObj spid="_x0000_s166971" name="Bitmap Image" r:id="rId9" imgW="3495238" imgH="1190476" progId="PBrush">
              <p:embed/>
            </p:oleObj>
          </a:graphicData>
        </a:graphic>
      </p:graphicFrame>
      <p:pic>
        <p:nvPicPr>
          <p:cNvPr id="166923" name="Picture 10"/>
          <p:cNvPicPr>
            <a:picLocks noChangeAspect="1" noChangeArrowheads="1"/>
          </p:cNvPicPr>
          <p:nvPr/>
        </p:nvPicPr>
        <p:blipFill>
          <a:blip r:embed="rId10" cstate="print">
            <a:extLst>
              <a:ext uri="{28A0092B-C50C-407E-A947-70E740481C1C}">
                <a14:useLocalDpi xmlns:a14="http://schemas.microsoft.com/office/drawing/2010/main" xmlns="" val="0"/>
              </a:ext>
            </a:extLst>
          </a:blip>
          <a:srcRect/>
          <a:stretch>
            <a:fillRect/>
          </a:stretch>
        </p:blipFill>
        <p:spPr bwMode="auto">
          <a:xfrm>
            <a:off x="7685088" y="177800"/>
            <a:ext cx="1260475" cy="10048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Knowledge Hub</a:t>
            </a:r>
            <a:endParaRPr lang="en-GB" dirty="0"/>
          </a:p>
        </p:txBody>
      </p:sp>
      <p:sp>
        <p:nvSpPr>
          <p:cNvPr id="3" name="Content Placeholder 2"/>
          <p:cNvSpPr>
            <a:spLocks noGrp="1"/>
          </p:cNvSpPr>
          <p:nvPr>
            <p:ph idx="1"/>
          </p:nvPr>
        </p:nvSpPr>
        <p:spPr>
          <a:xfrm>
            <a:off x="0" y="998538"/>
            <a:ext cx="8985250" cy="4968006"/>
          </a:xfrm>
        </p:spPr>
        <p:txBody>
          <a:bodyPr/>
          <a:lstStyle/>
          <a:p>
            <a:r>
              <a:rPr lang="en-US" dirty="0"/>
              <a:t>The NDA Knowledge Hub </a:t>
            </a:r>
            <a:r>
              <a:rPr lang="en-US" dirty="0" smtClean="0"/>
              <a:t>is </a:t>
            </a:r>
            <a:r>
              <a:rPr lang="en-US" dirty="0"/>
              <a:t>a single point of knowledge for the completion of the NDA mission. </a:t>
            </a:r>
            <a:endParaRPr lang="en-US" dirty="0" smtClean="0"/>
          </a:p>
          <a:p>
            <a:r>
              <a:rPr lang="en-US" dirty="0" smtClean="0"/>
              <a:t>The </a:t>
            </a:r>
            <a:r>
              <a:rPr lang="en-US" dirty="0"/>
              <a:t>Hub </a:t>
            </a:r>
            <a:r>
              <a:rPr lang="en-US" dirty="0" smtClean="0"/>
              <a:t>: </a:t>
            </a:r>
            <a:endParaRPr lang="en-GB" dirty="0"/>
          </a:p>
          <a:p>
            <a:pPr lvl="1"/>
            <a:r>
              <a:rPr lang="en-US" dirty="0" smtClean="0"/>
              <a:t>Enable easy </a:t>
            </a:r>
            <a:r>
              <a:rPr lang="en-US" dirty="0"/>
              <a:t>access to subject matter </a:t>
            </a:r>
            <a:r>
              <a:rPr lang="en-US" dirty="0" smtClean="0"/>
              <a:t>experts; </a:t>
            </a:r>
            <a:endParaRPr lang="en-GB" dirty="0"/>
          </a:p>
          <a:p>
            <a:pPr lvl="1"/>
            <a:r>
              <a:rPr lang="en-US" dirty="0" smtClean="0"/>
              <a:t>Support </a:t>
            </a:r>
            <a:r>
              <a:rPr lang="en-US" dirty="0"/>
              <a:t>peer-to-peer </a:t>
            </a:r>
            <a:r>
              <a:rPr lang="en-US" dirty="0" smtClean="0"/>
              <a:t>collaboration; </a:t>
            </a:r>
            <a:endParaRPr lang="en-GB" dirty="0"/>
          </a:p>
          <a:p>
            <a:pPr lvl="1"/>
            <a:r>
              <a:rPr lang="en-US" dirty="0" smtClean="0"/>
              <a:t>Enable day-to-day support to communities </a:t>
            </a:r>
            <a:r>
              <a:rPr lang="en-US" dirty="0"/>
              <a:t>of </a:t>
            </a:r>
            <a:r>
              <a:rPr lang="en-US" dirty="0" smtClean="0"/>
              <a:t>practice;</a:t>
            </a:r>
            <a:endParaRPr lang="en-GB" dirty="0"/>
          </a:p>
          <a:p>
            <a:pPr lvl="1"/>
            <a:r>
              <a:rPr lang="en-US" dirty="0" smtClean="0"/>
              <a:t>Enable virtual working groups;</a:t>
            </a:r>
            <a:endParaRPr lang="en-GB" dirty="0"/>
          </a:p>
          <a:p>
            <a:pPr lvl="1"/>
            <a:r>
              <a:rPr lang="en-US" dirty="0" smtClean="0"/>
              <a:t>Enable Estate-wide sharing </a:t>
            </a:r>
            <a:r>
              <a:rPr lang="en-US" dirty="0"/>
              <a:t>in </a:t>
            </a:r>
            <a:r>
              <a:rPr lang="en-US" dirty="0" smtClean="0"/>
              <a:t>projects;</a:t>
            </a:r>
            <a:endParaRPr lang="en-GB" dirty="0"/>
          </a:p>
          <a:p>
            <a:pPr lvl="1"/>
            <a:r>
              <a:rPr lang="en-US" dirty="0"/>
              <a:t>H</a:t>
            </a:r>
            <a:r>
              <a:rPr lang="en-US" dirty="0" smtClean="0"/>
              <a:t>ost </a:t>
            </a:r>
            <a:r>
              <a:rPr lang="en-US" dirty="0"/>
              <a:t>the NDA knowledge Risk </a:t>
            </a:r>
            <a:r>
              <a:rPr lang="en-US" dirty="0" smtClean="0"/>
              <a:t>Programme;</a:t>
            </a:r>
          </a:p>
          <a:p>
            <a:pPr lvl="1"/>
            <a:r>
              <a:rPr lang="en-US" dirty="0" smtClean="0"/>
              <a:t>Host libraries of lessons learned, good practices and expertise.</a:t>
            </a:r>
          </a:p>
          <a:p>
            <a:pPr lvl="1"/>
            <a:endParaRPr lang="en-GB" dirty="0"/>
          </a:p>
          <a:p>
            <a:pPr lvl="1"/>
            <a:endParaRPr lang="en-GB" dirty="0"/>
          </a:p>
        </p:txBody>
      </p:sp>
      <p:sp>
        <p:nvSpPr>
          <p:cNvPr id="4" name="Slide Number Placeholder 3"/>
          <p:cNvSpPr>
            <a:spLocks noGrp="1"/>
          </p:cNvSpPr>
          <p:nvPr>
            <p:ph type="sldNum" sz="quarter" idx="10"/>
          </p:nvPr>
        </p:nvSpPr>
        <p:spPr/>
        <p:txBody>
          <a:bodyPr/>
          <a:lstStyle/>
          <a:p>
            <a:pPr>
              <a:defRPr/>
            </a:pPr>
            <a:fld id="{A0EC5767-2DE0-41B8-8CF3-66F0B7FD86A7}" type="slidenum">
              <a:rPr lang="en-GB" smtClean="0"/>
              <a:pPr>
                <a:defRPr/>
              </a:pPr>
              <a:t>43</a:t>
            </a:fld>
            <a:endParaRPr lang="en-GB"/>
          </a:p>
        </p:txBody>
      </p:sp>
    </p:spTree>
    <p:extLst>
      <p:ext uri="{BB962C8B-B14F-4D97-AF65-F5344CB8AC3E}">
        <p14:creationId xmlns:p14="http://schemas.microsoft.com/office/powerpoint/2010/main" xmlns="" val="371390182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Number Placeholder 3"/>
          <p:cNvSpPr>
            <a:spLocks noGrp="1"/>
          </p:cNvSpPr>
          <p:nvPr>
            <p:ph type="sldNum" sz="quarter" idx="10"/>
          </p:nvPr>
        </p:nvSpPr>
        <p:spPr>
          <a:noFill/>
        </p:spPr>
        <p:txBody>
          <a:bodyPr/>
          <a:lstStyle/>
          <a:p>
            <a:fld id="{49279263-33BC-4E35-82D4-08FCB75AB17B}" type="slidenum">
              <a:rPr lang="en-GB"/>
              <a:pPr/>
              <a:t>44</a:t>
            </a:fld>
            <a:endParaRPr lang="en-GB"/>
          </a:p>
        </p:txBody>
      </p:sp>
      <p:sp>
        <p:nvSpPr>
          <p:cNvPr id="24579" name="Rectangle 2"/>
          <p:cNvSpPr>
            <a:spLocks noGrp="1" noChangeArrowheads="1"/>
          </p:cNvSpPr>
          <p:nvPr>
            <p:ph type="title"/>
          </p:nvPr>
        </p:nvSpPr>
        <p:spPr/>
        <p:txBody>
          <a:bodyPr/>
          <a:lstStyle/>
          <a:p>
            <a:pPr eaLnBrk="1" hangingPunct="1"/>
            <a:r>
              <a:rPr lang="en-US" dirty="0" smtClean="0"/>
              <a:t>Public page</a:t>
            </a:r>
          </a:p>
        </p:txBody>
      </p:sp>
      <p:pic>
        <p:nvPicPr>
          <p:cNvPr id="1027" name="Picture 3"/>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1340768"/>
            <a:ext cx="9144000" cy="551723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44202301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Personal homepage</a:t>
            </a:r>
            <a:endParaRPr lang="en-GB" dirty="0"/>
          </a:p>
        </p:txBody>
      </p:sp>
      <p:sp>
        <p:nvSpPr>
          <p:cNvPr id="4" name="Slide Number Placeholder 3"/>
          <p:cNvSpPr>
            <a:spLocks noGrp="1"/>
          </p:cNvSpPr>
          <p:nvPr>
            <p:ph type="sldNum" sz="quarter" idx="10"/>
          </p:nvPr>
        </p:nvSpPr>
        <p:spPr/>
        <p:txBody>
          <a:bodyPr/>
          <a:lstStyle/>
          <a:p>
            <a:pPr>
              <a:defRPr/>
            </a:pPr>
            <a:fld id="{A0EC5767-2DE0-41B8-8CF3-66F0B7FD86A7}" type="slidenum">
              <a:rPr lang="en-GB" smtClean="0"/>
              <a:pPr>
                <a:defRPr/>
              </a:pPr>
              <a:t>45</a:t>
            </a:fld>
            <a:endParaRPr lang="en-GB"/>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1285314"/>
            <a:ext cx="9144000" cy="557268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63928988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Sample community page</a:t>
            </a:r>
            <a:endParaRPr lang="en-GB" dirty="0"/>
          </a:p>
        </p:txBody>
      </p:sp>
      <p:sp>
        <p:nvSpPr>
          <p:cNvPr id="4" name="Slide Number Placeholder 3"/>
          <p:cNvSpPr>
            <a:spLocks noGrp="1"/>
          </p:cNvSpPr>
          <p:nvPr>
            <p:ph type="sldNum" sz="quarter" idx="10"/>
          </p:nvPr>
        </p:nvSpPr>
        <p:spPr/>
        <p:txBody>
          <a:bodyPr/>
          <a:lstStyle/>
          <a:p>
            <a:pPr>
              <a:defRPr/>
            </a:pPr>
            <a:fld id="{A0EC5767-2DE0-41B8-8CF3-66F0B7FD86A7}" type="slidenum">
              <a:rPr lang="en-GB" smtClean="0"/>
              <a:pPr>
                <a:defRPr/>
              </a:pPr>
              <a:t>46</a:t>
            </a:fld>
            <a:endParaRPr lang="en-GB"/>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1412776"/>
            <a:ext cx="9144000" cy="544522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48445792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People finder</a:t>
            </a:r>
            <a:endParaRPr lang="en-GB" dirty="0"/>
          </a:p>
        </p:txBody>
      </p:sp>
      <p:sp>
        <p:nvSpPr>
          <p:cNvPr id="4" name="Slide Number Placeholder 3"/>
          <p:cNvSpPr>
            <a:spLocks noGrp="1"/>
          </p:cNvSpPr>
          <p:nvPr>
            <p:ph type="sldNum" sz="quarter" idx="10"/>
          </p:nvPr>
        </p:nvSpPr>
        <p:spPr/>
        <p:txBody>
          <a:bodyPr/>
          <a:lstStyle/>
          <a:p>
            <a:pPr>
              <a:defRPr/>
            </a:pPr>
            <a:fld id="{A0EC5767-2DE0-41B8-8CF3-66F0B7FD86A7}" type="slidenum">
              <a:rPr lang="en-GB" smtClean="0"/>
              <a:pPr>
                <a:defRPr/>
              </a:pPr>
              <a:t>47</a:t>
            </a:fld>
            <a:endParaRPr lang="en-GB"/>
          </a:p>
        </p:txBody>
      </p:sp>
      <p:pic>
        <p:nvPicPr>
          <p:cNvPr id="4098" name="Picture 2"/>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b="14354"/>
          <a:stretch/>
        </p:blipFill>
        <p:spPr bwMode="auto">
          <a:xfrm>
            <a:off x="0" y="1412776"/>
            <a:ext cx="9144000" cy="544522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54399384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Flexible, user-controlled lay-out</a:t>
            </a:r>
            <a:endParaRPr lang="en-GB" dirty="0"/>
          </a:p>
        </p:txBody>
      </p:sp>
      <p:sp>
        <p:nvSpPr>
          <p:cNvPr id="4" name="Slide Number Placeholder 3"/>
          <p:cNvSpPr>
            <a:spLocks noGrp="1"/>
          </p:cNvSpPr>
          <p:nvPr>
            <p:ph type="sldNum" sz="quarter" idx="10"/>
          </p:nvPr>
        </p:nvSpPr>
        <p:spPr/>
        <p:txBody>
          <a:bodyPr/>
          <a:lstStyle/>
          <a:p>
            <a:pPr>
              <a:defRPr/>
            </a:pPr>
            <a:fld id="{A0EC5767-2DE0-41B8-8CF3-66F0B7FD86A7}" type="slidenum">
              <a:rPr lang="en-GB" smtClean="0"/>
              <a:pPr>
                <a:defRPr/>
              </a:pPr>
              <a:t>48</a:t>
            </a:fld>
            <a:endParaRPr lang="en-GB"/>
          </a:p>
        </p:txBody>
      </p:sp>
      <p:pic>
        <p:nvPicPr>
          <p:cNvPr id="5122" name="Picture 2" descr="C:\Users\ekruiz\AppData\Local\Temp\uxoz5nnc.5ss.pn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123728" y="2420888"/>
            <a:ext cx="4695825" cy="2247901"/>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37293355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Knowledge hub</a:t>
            </a:r>
            <a:endParaRPr lang="en-GB" dirty="0"/>
          </a:p>
        </p:txBody>
      </p:sp>
      <p:sp>
        <p:nvSpPr>
          <p:cNvPr id="4" name="Slide Number Placeholder 3"/>
          <p:cNvSpPr>
            <a:spLocks noGrp="1"/>
          </p:cNvSpPr>
          <p:nvPr>
            <p:ph type="sldNum" sz="quarter" idx="10"/>
          </p:nvPr>
        </p:nvSpPr>
        <p:spPr/>
        <p:txBody>
          <a:bodyPr/>
          <a:lstStyle/>
          <a:p>
            <a:pPr>
              <a:defRPr/>
            </a:pPr>
            <a:fld id="{A0EC5767-2DE0-41B8-8CF3-66F0B7FD86A7}" type="slidenum">
              <a:rPr lang="en-GB" smtClean="0"/>
              <a:pPr>
                <a:defRPr/>
              </a:pPr>
              <a:t>49</a:t>
            </a:fld>
            <a:endParaRPr lang="en-GB"/>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405922873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ChangeArrowheads="1"/>
          </p:cNvSpPr>
          <p:nvPr/>
        </p:nvSpPr>
        <p:spPr bwMode="auto">
          <a:xfrm>
            <a:off x="0" y="0"/>
            <a:ext cx="9144000" cy="6858000"/>
          </a:xfrm>
          <a:prstGeom prst="rect">
            <a:avLst/>
          </a:prstGeom>
          <a:gradFill rotWithShape="1">
            <a:gsLst>
              <a:gs pos="0">
                <a:schemeClr val="tx1"/>
              </a:gs>
              <a:gs pos="100000">
                <a:schemeClr val="tx1">
                  <a:gamma/>
                  <a:shade val="0"/>
                  <a:invGamma/>
                </a:schemeClr>
              </a:gs>
            </a:gsLst>
            <a:lin ang="5400000" scaled="1"/>
          </a:gradFill>
          <a:ln>
            <a:noFill/>
          </a:ln>
          <a:effectLst/>
          <a:extLst>
            <a:ext uri="{91240B29-F687-4F45-9708-019B960494DF}">
              <a14:hiddenLine xmlns:a14="http://schemas.microsoft.com/office/drawing/2010/main" xmlns="" w="38100" algn="ctr">
                <a:solidFill>
                  <a:srgbClr val="003366"/>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lIns="18000" tIns="10800" rIns="18000" bIns="10800" anchor="ctr"/>
          <a:lstStyle/>
          <a:p>
            <a:endParaRPr lang="en-GB"/>
          </a:p>
        </p:txBody>
      </p:sp>
      <p:sp>
        <p:nvSpPr>
          <p:cNvPr id="44035" name="AutoShape 3"/>
          <p:cNvSpPr>
            <a:spLocks noChangeArrowheads="1"/>
          </p:cNvSpPr>
          <p:nvPr/>
        </p:nvSpPr>
        <p:spPr bwMode="auto">
          <a:xfrm>
            <a:off x="7235825" y="5734050"/>
            <a:ext cx="1079500" cy="1008063"/>
          </a:xfrm>
          <a:prstGeom prst="roundRect">
            <a:avLst>
              <a:gd name="adj" fmla="val 16667"/>
            </a:avLst>
          </a:prstGeom>
          <a:solidFill>
            <a:schemeClr val="accent1"/>
          </a:solidFill>
          <a:ln>
            <a:noFill/>
          </a:ln>
          <a:effectLst/>
          <a:extLst>
            <a:ext uri="{91240B29-F687-4F45-9708-019B960494DF}">
              <a14:hiddenLine xmlns:a14="http://schemas.microsoft.com/office/drawing/2010/main" xmlns="" w="12700" algn="ctr">
                <a:solidFill>
                  <a:schemeClr val="accent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0000" tIns="46800" rIns="90000" bIns="46800" anchor="ctr"/>
          <a:lstStyle/>
          <a:p>
            <a:endParaRPr lang="en-GB"/>
          </a:p>
        </p:txBody>
      </p:sp>
      <p:sp>
        <p:nvSpPr>
          <p:cNvPr id="44036" name="AutoShape 4"/>
          <p:cNvSpPr>
            <a:spLocks noChangeArrowheads="1"/>
          </p:cNvSpPr>
          <p:nvPr/>
        </p:nvSpPr>
        <p:spPr bwMode="auto">
          <a:xfrm>
            <a:off x="179388" y="5734050"/>
            <a:ext cx="1079500" cy="1008063"/>
          </a:xfrm>
          <a:prstGeom prst="roundRect">
            <a:avLst>
              <a:gd name="adj" fmla="val 16667"/>
            </a:avLst>
          </a:prstGeom>
          <a:solidFill>
            <a:schemeClr val="accent1"/>
          </a:solidFill>
          <a:ln>
            <a:noFill/>
          </a:ln>
          <a:effectLst/>
          <a:extLst>
            <a:ext uri="{91240B29-F687-4F45-9708-019B960494DF}">
              <a14:hiddenLine xmlns:a14="http://schemas.microsoft.com/office/drawing/2010/main" xmlns="" w="12700" algn="ctr">
                <a:solidFill>
                  <a:schemeClr val="accent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0000" tIns="46800" rIns="90000" bIns="46800" anchor="ctr"/>
          <a:lstStyle/>
          <a:p>
            <a:endParaRPr lang="en-GB"/>
          </a:p>
        </p:txBody>
      </p:sp>
      <p:sp>
        <p:nvSpPr>
          <p:cNvPr id="44037" name="AutoShape 5"/>
          <p:cNvSpPr>
            <a:spLocks noChangeArrowheads="1"/>
          </p:cNvSpPr>
          <p:nvPr/>
        </p:nvSpPr>
        <p:spPr bwMode="auto">
          <a:xfrm>
            <a:off x="179388" y="2333625"/>
            <a:ext cx="1079500" cy="1008063"/>
          </a:xfrm>
          <a:prstGeom prst="roundRect">
            <a:avLst>
              <a:gd name="adj" fmla="val 16667"/>
            </a:avLst>
          </a:prstGeom>
          <a:solidFill>
            <a:schemeClr val="accent1"/>
          </a:solidFill>
          <a:ln>
            <a:noFill/>
          </a:ln>
          <a:effectLst/>
          <a:extLst>
            <a:ext uri="{91240B29-F687-4F45-9708-019B960494DF}">
              <a14:hiddenLine xmlns:a14="http://schemas.microsoft.com/office/drawing/2010/main" xmlns="" w="12700" algn="ctr">
                <a:solidFill>
                  <a:schemeClr val="accent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0000" tIns="46800" rIns="90000" bIns="46800" anchor="ctr"/>
          <a:lstStyle/>
          <a:p>
            <a:endParaRPr lang="en-GB"/>
          </a:p>
        </p:txBody>
      </p:sp>
      <p:sp>
        <p:nvSpPr>
          <p:cNvPr id="44038" name="AutoShape 6"/>
          <p:cNvSpPr>
            <a:spLocks noChangeArrowheads="1"/>
          </p:cNvSpPr>
          <p:nvPr/>
        </p:nvSpPr>
        <p:spPr bwMode="auto">
          <a:xfrm>
            <a:off x="7237413" y="2333625"/>
            <a:ext cx="1079500" cy="1008063"/>
          </a:xfrm>
          <a:prstGeom prst="roundRect">
            <a:avLst>
              <a:gd name="adj" fmla="val 16667"/>
            </a:avLst>
          </a:prstGeom>
          <a:solidFill>
            <a:schemeClr val="accent1"/>
          </a:solidFill>
          <a:ln>
            <a:noFill/>
          </a:ln>
          <a:effectLst/>
          <a:extLst>
            <a:ext uri="{91240B29-F687-4F45-9708-019B960494DF}">
              <a14:hiddenLine xmlns:a14="http://schemas.microsoft.com/office/drawing/2010/main" xmlns="" w="12700" algn="ctr">
                <a:solidFill>
                  <a:schemeClr val="accent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0000" tIns="46800" rIns="90000" bIns="46800" anchor="ctr"/>
          <a:lstStyle/>
          <a:p>
            <a:endParaRPr lang="en-GB"/>
          </a:p>
        </p:txBody>
      </p:sp>
      <p:sp>
        <p:nvSpPr>
          <p:cNvPr id="44039" name="AutoShape 7"/>
          <p:cNvSpPr>
            <a:spLocks noChangeArrowheads="1"/>
          </p:cNvSpPr>
          <p:nvPr/>
        </p:nvSpPr>
        <p:spPr bwMode="auto">
          <a:xfrm>
            <a:off x="179388" y="2333625"/>
            <a:ext cx="8137525" cy="4408488"/>
          </a:xfrm>
          <a:prstGeom prst="roundRect">
            <a:avLst>
              <a:gd name="adj" fmla="val 16667"/>
            </a:avLst>
          </a:prstGeom>
          <a:solidFill>
            <a:schemeClr val="accent1"/>
          </a:solidFill>
          <a:ln>
            <a:noFill/>
          </a:ln>
          <a:effectLst/>
          <a:extLst>
            <a:ext uri="{91240B29-F687-4F45-9708-019B960494DF}">
              <a14:hiddenLine xmlns:a14="http://schemas.microsoft.com/office/drawing/2010/main" xmlns="" w="12700" algn="ctr">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0000" tIns="46800" rIns="90000" bIns="46800" anchor="ctr"/>
          <a:lstStyle/>
          <a:p>
            <a:pPr algn="r" eaLnBrk="1" hangingPunct="1">
              <a:spcBef>
                <a:spcPct val="355000"/>
              </a:spcBef>
            </a:pPr>
            <a:endParaRPr lang="en-GB" sz="1400" b="1"/>
          </a:p>
        </p:txBody>
      </p:sp>
      <p:sp>
        <p:nvSpPr>
          <p:cNvPr id="44040" name="AutoShape 8"/>
          <p:cNvSpPr>
            <a:spLocks noChangeArrowheads="1"/>
          </p:cNvSpPr>
          <p:nvPr/>
        </p:nvSpPr>
        <p:spPr bwMode="auto">
          <a:xfrm rot="10800000">
            <a:off x="8440738" y="533400"/>
            <a:ext cx="523875" cy="1657350"/>
          </a:xfrm>
          <a:prstGeom prst="roundRect">
            <a:avLst>
              <a:gd name="adj" fmla="val 16667"/>
            </a:avLst>
          </a:prstGeom>
          <a:solidFill>
            <a:srgbClr val="99FF66"/>
          </a:solidFill>
          <a:ln>
            <a:noFill/>
          </a:ln>
          <a:effectLst/>
          <a:extLst>
            <a:ext uri="{91240B29-F687-4F45-9708-019B960494DF}">
              <a14:hiddenLine xmlns:a14="http://schemas.microsoft.com/office/drawing/2010/main" xmlns="" w="12700" algn="ctr">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eaVert" wrap="none" lIns="90000" tIns="46800" rIns="90000" bIns="46800" anchor="ctr"/>
          <a:lstStyle/>
          <a:p>
            <a:pPr algn="ctr" eaLnBrk="1" hangingPunct="1"/>
            <a:r>
              <a:rPr lang="en-GB" sz="1400"/>
              <a:t>Central coordination</a:t>
            </a:r>
          </a:p>
        </p:txBody>
      </p:sp>
      <p:sp>
        <p:nvSpPr>
          <p:cNvPr id="44041" name="AutoShape 9"/>
          <p:cNvSpPr>
            <a:spLocks noChangeArrowheads="1"/>
          </p:cNvSpPr>
          <p:nvPr/>
        </p:nvSpPr>
        <p:spPr bwMode="auto">
          <a:xfrm rot="10800000">
            <a:off x="8459788" y="2333625"/>
            <a:ext cx="523875" cy="4392613"/>
          </a:xfrm>
          <a:prstGeom prst="roundRect">
            <a:avLst>
              <a:gd name="adj" fmla="val 16667"/>
            </a:avLst>
          </a:prstGeom>
          <a:solidFill>
            <a:schemeClr val="accent1"/>
          </a:solidFill>
          <a:ln>
            <a:noFill/>
          </a:ln>
          <a:effectLst/>
          <a:extLst>
            <a:ext uri="{91240B29-F687-4F45-9708-019B960494DF}">
              <a14:hiddenLine xmlns:a14="http://schemas.microsoft.com/office/drawing/2010/main" xmlns="" w="12700" algn="ctr">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eaVert" wrap="none" lIns="90000" tIns="46800" rIns="90000" bIns="46800" anchor="ctr"/>
          <a:lstStyle/>
          <a:p>
            <a:pPr algn="ctr" eaLnBrk="1" hangingPunct="1"/>
            <a:r>
              <a:rPr lang="en-GB" sz="1400"/>
              <a:t>Common and locally tailored business applications</a:t>
            </a:r>
          </a:p>
        </p:txBody>
      </p:sp>
      <p:grpSp>
        <p:nvGrpSpPr>
          <p:cNvPr id="44042" name="Group 10"/>
          <p:cNvGrpSpPr>
            <a:grpSpLocks/>
          </p:cNvGrpSpPr>
          <p:nvPr/>
        </p:nvGrpSpPr>
        <p:grpSpPr bwMode="auto">
          <a:xfrm>
            <a:off x="3541713" y="3213100"/>
            <a:ext cx="3030537" cy="2879725"/>
            <a:chOff x="3790" y="2834"/>
            <a:chExt cx="1410" cy="1402"/>
          </a:xfrm>
        </p:grpSpPr>
        <p:sp>
          <p:nvSpPr>
            <p:cNvPr id="44043" name="AutoShape 11"/>
            <p:cNvSpPr>
              <a:spLocks noChangeAspect="1" noChangeArrowheads="1" noTextEdit="1"/>
            </p:cNvSpPr>
            <p:nvPr/>
          </p:nvSpPr>
          <p:spPr bwMode="auto">
            <a:xfrm>
              <a:off x="3790" y="2834"/>
              <a:ext cx="1410" cy="140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GB"/>
            </a:p>
          </p:txBody>
        </p:sp>
        <p:sp>
          <p:nvSpPr>
            <p:cNvPr id="44044" name="Freeform 12"/>
            <p:cNvSpPr>
              <a:spLocks/>
            </p:cNvSpPr>
            <p:nvPr/>
          </p:nvSpPr>
          <p:spPr bwMode="auto">
            <a:xfrm>
              <a:off x="4033" y="2858"/>
              <a:ext cx="985" cy="405"/>
            </a:xfrm>
            <a:custGeom>
              <a:avLst/>
              <a:gdLst>
                <a:gd name="T0" fmla="*/ 432 w 985"/>
                <a:gd name="T1" fmla="*/ 1 h 405"/>
                <a:gd name="T2" fmla="*/ 393 w 985"/>
                <a:gd name="T3" fmla="*/ 5 h 405"/>
                <a:gd name="T4" fmla="*/ 348 w 985"/>
                <a:gd name="T5" fmla="*/ 11 h 405"/>
                <a:gd name="T6" fmla="*/ 317 w 985"/>
                <a:gd name="T7" fmla="*/ 19 h 405"/>
                <a:gd name="T8" fmla="*/ 287 w 985"/>
                <a:gd name="T9" fmla="*/ 27 h 405"/>
                <a:gd name="T10" fmla="*/ 262 w 985"/>
                <a:gd name="T11" fmla="*/ 35 h 405"/>
                <a:gd name="T12" fmla="*/ 224 w 985"/>
                <a:gd name="T13" fmla="*/ 49 h 405"/>
                <a:gd name="T14" fmla="*/ 201 w 985"/>
                <a:gd name="T15" fmla="*/ 58 h 405"/>
                <a:gd name="T16" fmla="*/ 178 w 985"/>
                <a:gd name="T17" fmla="*/ 69 h 405"/>
                <a:gd name="T18" fmla="*/ 153 w 985"/>
                <a:gd name="T19" fmla="*/ 82 h 405"/>
                <a:gd name="T20" fmla="*/ 131 w 985"/>
                <a:gd name="T21" fmla="*/ 94 h 405"/>
                <a:gd name="T22" fmla="*/ 108 w 985"/>
                <a:gd name="T23" fmla="*/ 109 h 405"/>
                <a:gd name="T24" fmla="*/ 89 w 985"/>
                <a:gd name="T25" fmla="*/ 121 h 405"/>
                <a:gd name="T26" fmla="*/ 66 w 985"/>
                <a:gd name="T27" fmla="*/ 136 h 405"/>
                <a:gd name="T28" fmla="*/ 50 w 985"/>
                <a:gd name="T29" fmla="*/ 150 h 405"/>
                <a:gd name="T30" fmla="*/ 32 w 985"/>
                <a:gd name="T31" fmla="*/ 164 h 405"/>
                <a:gd name="T32" fmla="*/ 17 w 985"/>
                <a:gd name="T33" fmla="*/ 178 h 405"/>
                <a:gd name="T34" fmla="*/ 0 w 985"/>
                <a:gd name="T35" fmla="*/ 194 h 405"/>
                <a:gd name="T36" fmla="*/ 183 w 985"/>
                <a:gd name="T37" fmla="*/ 379 h 405"/>
                <a:gd name="T38" fmla="*/ 201 w 985"/>
                <a:gd name="T39" fmla="*/ 362 h 405"/>
                <a:gd name="T40" fmla="*/ 228 w 985"/>
                <a:gd name="T41" fmla="*/ 340 h 405"/>
                <a:gd name="T42" fmla="*/ 270 w 985"/>
                <a:gd name="T43" fmla="*/ 314 h 405"/>
                <a:gd name="T44" fmla="*/ 300 w 985"/>
                <a:gd name="T45" fmla="*/ 298 h 405"/>
                <a:gd name="T46" fmla="*/ 333 w 985"/>
                <a:gd name="T47" fmla="*/ 286 h 405"/>
                <a:gd name="T48" fmla="*/ 366 w 985"/>
                <a:gd name="T49" fmla="*/ 274 h 405"/>
                <a:gd name="T50" fmla="*/ 406 w 985"/>
                <a:gd name="T51" fmla="*/ 265 h 405"/>
                <a:gd name="T52" fmla="*/ 441 w 985"/>
                <a:gd name="T53" fmla="*/ 261 h 405"/>
                <a:gd name="T54" fmla="*/ 523 w 985"/>
                <a:gd name="T55" fmla="*/ 260 h 405"/>
                <a:gd name="T56" fmla="*/ 583 w 985"/>
                <a:gd name="T57" fmla="*/ 271 h 405"/>
                <a:gd name="T58" fmla="*/ 655 w 985"/>
                <a:gd name="T59" fmla="*/ 296 h 405"/>
                <a:gd name="T60" fmla="*/ 694 w 985"/>
                <a:gd name="T61" fmla="*/ 316 h 405"/>
                <a:gd name="T62" fmla="*/ 718 w 985"/>
                <a:gd name="T63" fmla="*/ 331 h 405"/>
                <a:gd name="T64" fmla="*/ 667 w 985"/>
                <a:gd name="T65" fmla="*/ 405 h 405"/>
                <a:gd name="T66" fmla="*/ 985 w 985"/>
                <a:gd name="T67" fmla="*/ 66 h 405"/>
                <a:gd name="T68" fmla="*/ 881 w 985"/>
                <a:gd name="T69" fmla="*/ 129 h 405"/>
                <a:gd name="T70" fmla="*/ 828 w 985"/>
                <a:gd name="T71" fmla="*/ 94 h 405"/>
                <a:gd name="T72" fmla="*/ 803 w 985"/>
                <a:gd name="T73" fmla="*/ 79 h 405"/>
                <a:gd name="T74" fmla="*/ 774 w 985"/>
                <a:gd name="T75" fmla="*/ 65 h 405"/>
                <a:gd name="T76" fmla="*/ 748 w 985"/>
                <a:gd name="T77" fmla="*/ 53 h 405"/>
                <a:gd name="T78" fmla="*/ 682 w 985"/>
                <a:gd name="T79" fmla="*/ 28 h 405"/>
                <a:gd name="T80" fmla="*/ 650 w 985"/>
                <a:gd name="T81" fmla="*/ 19 h 405"/>
                <a:gd name="T82" fmla="*/ 621 w 985"/>
                <a:gd name="T83" fmla="*/ 12 h 405"/>
                <a:gd name="T84" fmla="*/ 594 w 985"/>
                <a:gd name="T85" fmla="*/ 7 h 405"/>
                <a:gd name="T86" fmla="*/ 568 w 985"/>
                <a:gd name="T87" fmla="*/ 4 h 405"/>
                <a:gd name="T88" fmla="*/ 543 w 985"/>
                <a:gd name="T89" fmla="*/ 1 h 405"/>
                <a:gd name="T90" fmla="*/ 514 w 985"/>
                <a:gd name="T91" fmla="*/ 0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85" h="405">
                  <a:moveTo>
                    <a:pt x="514" y="0"/>
                  </a:moveTo>
                  <a:lnTo>
                    <a:pt x="432" y="1"/>
                  </a:lnTo>
                  <a:lnTo>
                    <a:pt x="406" y="3"/>
                  </a:lnTo>
                  <a:lnTo>
                    <a:pt x="393" y="5"/>
                  </a:lnTo>
                  <a:lnTo>
                    <a:pt x="363" y="9"/>
                  </a:lnTo>
                  <a:lnTo>
                    <a:pt x="348" y="11"/>
                  </a:lnTo>
                  <a:lnTo>
                    <a:pt x="332" y="14"/>
                  </a:lnTo>
                  <a:lnTo>
                    <a:pt x="317" y="19"/>
                  </a:lnTo>
                  <a:lnTo>
                    <a:pt x="303" y="23"/>
                  </a:lnTo>
                  <a:lnTo>
                    <a:pt x="287" y="27"/>
                  </a:lnTo>
                  <a:lnTo>
                    <a:pt x="273" y="31"/>
                  </a:lnTo>
                  <a:lnTo>
                    <a:pt x="262" y="35"/>
                  </a:lnTo>
                  <a:lnTo>
                    <a:pt x="248" y="40"/>
                  </a:lnTo>
                  <a:lnTo>
                    <a:pt x="224" y="49"/>
                  </a:lnTo>
                  <a:lnTo>
                    <a:pt x="214" y="52"/>
                  </a:lnTo>
                  <a:lnTo>
                    <a:pt x="201" y="58"/>
                  </a:lnTo>
                  <a:lnTo>
                    <a:pt x="190" y="63"/>
                  </a:lnTo>
                  <a:lnTo>
                    <a:pt x="178" y="69"/>
                  </a:lnTo>
                  <a:lnTo>
                    <a:pt x="165" y="76"/>
                  </a:lnTo>
                  <a:lnTo>
                    <a:pt x="153" y="82"/>
                  </a:lnTo>
                  <a:lnTo>
                    <a:pt x="141" y="88"/>
                  </a:lnTo>
                  <a:lnTo>
                    <a:pt x="131" y="94"/>
                  </a:lnTo>
                  <a:lnTo>
                    <a:pt x="119" y="102"/>
                  </a:lnTo>
                  <a:lnTo>
                    <a:pt x="108" y="109"/>
                  </a:lnTo>
                  <a:lnTo>
                    <a:pt x="98" y="115"/>
                  </a:lnTo>
                  <a:lnTo>
                    <a:pt x="89" y="121"/>
                  </a:lnTo>
                  <a:lnTo>
                    <a:pt x="78" y="129"/>
                  </a:lnTo>
                  <a:lnTo>
                    <a:pt x="66" y="136"/>
                  </a:lnTo>
                  <a:lnTo>
                    <a:pt x="58" y="144"/>
                  </a:lnTo>
                  <a:lnTo>
                    <a:pt x="50" y="150"/>
                  </a:lnTo>
                  <a:lnTo>
                    <a:pt x="41" y="157"/>
                  </a:lnTo>
                  <a:lnTo>
                    <a:pt x="32" y="164"/>
                  </a:lnTo>
                  <a:lnTo>
                    <a:pt x="24" y="171"/>
                  </a:lnTo>
                  <a:lnTo>
                    <a:pt x="17" y="178"/>
                  </a:lnTo>
                  <a:lnTo>
                    <a:pt x="9" y="185"/>
                  </a:lnTo>
                  <a:lnTo>
                    <a:pt x="0" y="194"/>
                  </a:lnTo>
                  <a:lnTo>
                    <a:pt x="75" y="229"/>
                  </a:lnTo>
                  <a:lnTo>
                    <a:pt x="183" y="379"/>
                  </a:lnTo>
                  <a:lnTo>
                    <a:pt x="192" y="370"/>
                  </a:lnTo>
                  <a:lnTo>
                    <a:pt x="201" y="362"/>
                  </a:lnTo>
                  <a:lnTo>
                    <a:pt x="214" y="352"/>
                  </a:lnTo>
                  <a:lnTo>
                    <a:pt x="228" y="340"/>
                  </a:lnTo>
                  <a:lnTo>
                    <a:pt x="241" y="331"/>
                  </a:lnTo>
                  <a:lnTo>
                    <a:pt x="270" y="314"/>
                  </a:lnTo>
                  <a:lnTo>
                    <a:pt x="285" y="306"/>
                  </a:lnTo>
                  <a:lnTo>
                    <a:pt x="300" y="298"/>
                  </a:lnTo>
                  <a:lnTo>
                    <a:pt x="315" y="291"/>
                  </a:lnTo>
                  <a:lnTo>
                    <a:pt x="333" y="286"/>
                  </a:lnTo>
                  <a:lnTo>
                    <a:pt x="349" y="279"/>
                  </a:lnTo>
                  <a:lnTo>
                    <a:pt x="366" y="274"/>
                  </a:lnTo>
                  <a:lnTo>
                    <a:pt x="387" y="269"/>
                  </a:lnTo>
                  <a:lnTo>
                    <a:pt x="406" y="265"/>
                  </a:lnTo>
                  <a:lnTo>
                    <a:pt x="423" y="262"/>
                  </a:lnTo>
                  <a:lnTo>
                    <a:pt x="441" y="261"/>
                  </a:lnTo>
                  <a:lnTo>
                    <a:pt x="508" y="259"/>
                  </a:lnTo>
                  <a:lnTo>
                    <a:pt x="523" y="260"/>
                  </a:lnTo>
                  <a:lnTo>
                    <a:pt x="554" y="265"/>
                  </a:lnTo>
                  <a:lnTo>
                    <a:pt x="583" y="271"/>
                  </a:lnTo>
                  <a:lnTo>
                    <a:pt x="611" y="279"/>
                  </a:lnTo>
                  <a:lnTo>
                    <a:pt x="655" y="296"/>
                  </a:lnTo>
                  <a:lnTo>
                    <a:pt x="682" y="310"/>
                  </a:lnTo>
                  <a:lnTo>
                    <a:pt x="694" y="316"/>
                  </a:lnTo>
                  <a:lnTo>
                    <a:pt x="707" y="325"/>
                  </a:lnTo>
                  <a:lnTo>
                    <a:pt x="718" y="331"/>
                  </a:lnTo>
                  <a:lnTo>
                    <a:pt x="727" y="339"/>
                  </a:lnTo>
                  <a:lnTo>
                    <a:pt x="667" y="405"/>
                  </a:lnTo>
                  <a:lnTo>
                    <a:pt x="946" y="360"/>
                  </a:lnTo>
                  <a:lnTo>
                    <a:pt x="985" y="66"/>
                  </a:lnTo>
                  <a:lnTo>
                    <a:pt x="907" y="148"/>
                  </a:lnTo>
                  <a:lnTo>
                    <a:pt x="881" y="129"/>
                  </a:lnTo>
                  <a:lnTo>
                    <a:pt x="844" y="103"/>
                  </a:lnTo>
                  <a:lnTo>
                    <a:pt x="828" y="94"/>
                  </a:lnTo>
                  <a:lnTo>
                    <a:pt x="816" y="87"/>
                  </a:lnTo>
                  <a:lnTo>
                    <a:pt x="803" y="79"/>
                  </a:lnTo>
                  <a:lnTo>
                    <a:pt x="787" y="71"/>
                  </a:lnTo>
                  <a:lnTo>
                    <a:pt x="774" y="65"/>
                  </a:lnTo>
                  <a:lnTo>
                    <a:pt x="760" y="58"/>
                  </a:lnTo>
                  <a:lnTo>
                    <a:pt x="748" y="53"/>
                  </a:lnTo>
                  <a:lnTo>
                    <a:pt x="731" y="46"/>
                  </a:lnTo>
                  <a:lnTo>
                    <a:pt x="682" y="28"/>
                  </a:lnTo>
                  <a:lnTo>
                    <a:pt x="666" y="24"/>
                  </a:lnTo>
                  <a:lnTo>
                    <a:pt x="650" y="19"/>
                  </a:lnTo>
                  <a:lnTo>
                    <a:pt x="636" y="15"/>
                  </a:lnTo>
                  <a:lnTo>
                    <a:pt x="621" y="12"/>
                  </a:lnTo>
                  <a:lnTo>
                    <a:pt x="607" y="9"/>
                  </a:lnTo>
                  <a:lnTo>
                    <a:pt x="594" y="7"/>
                  </a:lnTo>
                  <a:lnTo>
                    <a:pt x="579" y="5"/>
                  </a:lnTo>
                  <a:lnTo>
                    <a:pt x="568" y="4"/>
                  </a:lnTo>
                  <a:lnTo>
                    <a:pt x="554" y="2"/>
                  </a:lnTo>
                  <a:lnTo>
                    <a:pt x="543" y="1"/>
                  </a:lnTo>
                  <a:lnTo>
                    <a:pt x="533" y="1"/>
                  </a:lnTo>
                  <a:lnTo>
                    <a:pt x="514" y="0"/>
                  </a:lnTo>
                  <a:close/>
                </a:path>
              </a:pathLst>
            </a:custGeom>
            <a:solidFill>
              <a:srgbClr val="3333FF"/>
            </a:solidFill>
            <a:ln>
              <a:noFill/>
            </a:ln>
            <a:extLst>
              <a:ext uri="{91240B29-F687-4F45-9708-019B960494DF}">
                <a14:hiddenLine xmlns:a14="http://schemas.microsoft.com/office/drawing/2010/main" xmlns="" w="9525">
                  <a:solidFill>
                    <a:srgbClr val="3333FF"/>
                  </a:solidFill>
                  <a:round/>
                  <a:headEnd/>
                  <a:tailEnd/>
                </a14:hiddenLine>
              </a:ext>
            </a:extLst>
          </p:spPr>
          <p:txBody>
            <a:bodyPr/>
            <a:lstStyle/>
            <a:p>
              <a:endParaRPr lang="en-GB"/>
            </a:p>
          </p:txBody>
        </p:sp>
        <p:sp>
          <p:nvSpPr>
            <p:cNvPr id="44045" name="Freeform 13"/>
            <p:cNvSpPr>
              <a:spLocks/>
            </p:cNvSpPr>
            <p:nvPr/>
          </p:nvSpPr>
          <p:spPr bwMode="auto">
            <a:xfrm>
              <a:off x="4033" y="2858"/>
              <a:ext cx="985" cy="405"/>
            </a:xfrm>
            <a:custGeom>
              <a:avLst/>
              <a:gdLst>
                <a:gd name="T0" fmla="*/ 432 w 985"/>
                <a:gd name="T1" fmla="*/ 1 h 405"/>
                <a:gd name="T2" fmla="*/ 393 w 985"/>
                <a:gd name="T3" fmla="*/ 5 h 405"/>
                <a:gd name="T4" fmla="*/ 348 w 985"/>
                <a:gd name="T5" fmla="*/ 11 h 405"/>
                <a:gd name="T6" fmla="*/ 317 w 985"/>
                <a:gd name="T7" fmla="*/ 19 h 405"/>
                <a:gd name="T8" fmla="*/ 287 w 985"/>
                <a:gd name="T9" fmla="*/ 27 h 405"/>
                <a:gd name="T10" fmla="*/ 262 w 985"/>
                <a:gd name="T11" fmla="*/ 35 h 405"/>
                <a:gd name="T12" fmla="*/ 224 w 985"/>
                <a:gd name="T13" fmla="*/ 49 h 405"/>
                <a:gd name="T14" fmla="*/ 201 w 985"/>
                <a:gd name="T15" fmla="*/ 58 h 405"/>
                <a:gd name="T16" fmla="*/ 178 w 985"/>
                <a:gd name="T17" fmla="*/ 69 h 405"/>
                <a:gd name="T18" fmla="*/ 153 w 985"/>
                <a:gd name="T19" fmla="*/ 82 h 405"/>
                <a:gd name="T20" fmla="*/ 131 w 985"/>
                <a:gd name="T21" fmla="*/ 94 h 405"/>
                <a:gd name="T22" fmla="*/ 108 w 985"/>
                <a:gd name="T23" fmla="*/ 109 h 405"/>
                <a:gd name="T24" fmla="*/ 89 w 985"/>
                <a:gd name="T25" fmla="*/ 121 h 405"/>
                <a:gd name="T26" fmla="*/ 66 w 985"/>
                <a:gd name="T27" fmla="*/ 136 h 405"/>
                <a:gd name="T28" fmla="*/ 50 w 985"/>
                <a:gd name="T29" fmla="*/ 150 h 405"/>
                <a:gd name="T30" fmla="*/ 32 w 985"/>
                <a:gd name="T31" fmla="*/ 164 h 405"/>
                <a:gd name="T32" fmla="*/ 17 w 985"/>
                <a:gd name="T33" fmla="*/ 178 h 405"/>
                <a:gd name="T34" fmla="*/ 0 w 985"/>
                <a:gd name="T35" fmla="*/ 194 h 405"/>
                <a:gd name="T36" fmla="*/ 183 w 985"/>
                <a:gd name="T37" fmla="*/ 379 h 405"/>
                <a:gd name="T38" fmla="*/ 201 w 985"/>
                <a:gd name="T39" fmla="*/ 362 h 405"/>
                <a:gd name="T40" fmla="*/ 228 w 985"/>
                <a:gd name="T41" fmla="*/ 340 h 405"/>
                <a:gd name="T42" fmla="*/ 270 w 985"/>
                <a:gd name="T43" fmla="*/ 314 h 405"/>
                <a:gd name="T44" fmla="*/ 300 w 985"/>
                <a:gd name="T45" fmla="*/ 298 h 405"/>
                <a:gd name="T46" fmla="*/ 333 w 985"/>
                <a:gd name="T47" fmla="*/ 286 h 405"/>
                <a:gd name="T48" fmla="*/ 366 w 985"/>
                <a:gd name="T49" fmla="*/ 274 h 405"/>
                <a:gd name="T50" fmla="*/ 406 w 985"/>
                <a:gd name="T51" fmla="*/ 265 h 405"/>
                <a:gd name="T52" fmla="*/ 441 w 985"/>
                <a:gd name="T53" fmla="*/ 261 h 405"/>
                <a:gd name="T54" fmla="*/ 523 w 985"/>
                <a:gd name="T55" fmla="*/ 260 h 405"/>
                <a:gd name="T56" fmla="*/ 583 w 985"/>
                <a:gd name="T57" fmla="*/ 271 h 405"/>
                <a:gd name="T58" fmla="*/ 655 w 985"/>
                <a:gd name="T59" fmla="*/ 296 h 405"/>
                <a:gd name="T60" fmla="*/ 694 w 985"/>
                <a:gd name="T61" fmla="*/ 316 h 405"/>
                <a:gd name="T62" fmla="*/ 718 w 985"/>
                <a:gd name="T63" fmla="*/ 331 h 405"/>
                <a:gd name="T64" fmla="*/ 667 w 985"/>
                <a:gd name="T65" fmla="*/ 405 h 405"/>
                <a:gd name="T66" fmla="*/ 985 w 985"/>
                <a:gd name="T67" fmla="*/ 66 h 405"/>
                <a:gd name="T68" fmla="*/ 881 w 985"/>
                <a:gd name="T69" fmla="*/ 129 h 405"/>
                <a:gd name="T70" fmla="*/ 828 w 985"/>
                <a:gd name="T71" fmla="*/ 94 h 405"/>
                <a:gd name="T72" fmla="*/ 803 w 985"/>
                <a:gd name="T73" fmla="*/ 79 h 405"/>
                <a:gd name="T74" fmla="*/ 774 w 985"/>
                <a:gd name="T75" fmla="*/ 65 h 405"/>
                <a:gd name="T76" fmla="*/ 748 w 985"/>
                <a:gd name="T77" fmla="*/ 53 h 405"/>
                <a:gd name="T78" fmla="*/ 682 w 985"/>
                <a:gd name="T79" fmla="*/ 28 h 405"/>
                <a:gd name="T80" fmla="*/ 650 w 985"/>
                <a:gd name="T81" fmla="*/ 19 h 405"/>
                <a:gd name="T82" fmla="*/ 621 w 985"/>
                <a:gd name="T83" fmla="*/ 12 h 405"/>
                <a:gd name="T84" fmla="*/ 594 w 985"/>
                <a:gd name="T85" fmla="*/ 7 h 405"/>
                <a:gd name="T86" fmla="*/ 568 w 985"/>
                <a:gd name="T87" fmla="*/ 4 h 405"/>
                <a:gd name="T88" fmla="*/ 543 w 985"/>
                <a:gd name="T89" fmla="*/ 1 h 405"/>
                <a:gd name="T90" fmla="*/ 514 w 985"/>
                <a:gd name="T91" fmla="*/ 0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85" h="405">
                  <a:moveTo>
                    <a:pt x="514" y="0"/>
                  </a:moveTo>
                  <a:lnTo>
                    <a:pt x="432" y="1"/>
                  </a:lnTo>
                  <a:lnTo>
                    <a:pt x="406" y="3"/>
                  </a:lnTo>
                  <a:lnTo>
                    <a:pt x="393" y="5"/>
                  </a:lnTo>
                  <a:lnTo>
                    <a:pt x="363" y="9"/>
                  </a:lnTo>
                  <a:lnTo>
                    <a:pt x="348" y="11"/>
                  </a:lnTo>
                  <a:lnTo>
                    <a:pt x="332" y="14"/>
                  </a:lnTo>
                  <a:lnTo>
                    <a:pt x="317" y="19"/>
                  </a:lnTo>
                  <a:lnTo>
                    <a:pt x="303" y="23"/>
                  </a:lnTo>
                  <a:lnTo>
                    <a:pt x="287" y="27"/>
                  </a:lnTo>
                  <a:lnTo>
                    <a:pt x="273" y="31"/>
                  </a:lnTo>
                  <a:lnTo>
                    <a:pt x="262" y="35"/>
                  </a:lnTo>
                  <a:lnTo>
                    <a:pt x="248" y="40"/>
                  </a:lnTo>
                  <a:lnTo>
                    <a:pt x="224" y="49"/>
                  </a:lnTo>
                  <a:lnTo>
                    <a:pt x="214" y="52"/>
                  </a:lnTo>
                  <a:lnTo>
                    <a:pt x="201" y="58"/>
                  </a:lnTo>
                  <a:lnTo>
                    <a:pt x="190" y="63"/>
                  </a:lnTo>
                  <a:lnTo>
                    <a:pt x="178" y="69"/>
                  </a:lnTo>
                  <a:lnTo>
                    <a:pt x="165" y="76"/>
                  </a:lnTo>
                  <a:lnTo>
                    <a:pt x="153" y="82"/>
                  </a:lnTo>
                  <a:lnTo>
                    <a:pt x="141" y="88"/>
                  </a:lnTo>
                  <a:lnTo>
                    <a:pt x="131" y="94"/>
                  </a:lnTo>
                  <a:lnTo>
                    <a:pt x="119" y="102"/>
                  </a:lnTo>
                  <a:lnTo>
                    <a:pt x="108" y="109"/>
                  </a:lnTo>
                  <a:lnTo>
                    <a:pt x="98" y="115"/>
                  </a:lnTo>
                  <a:lnTo>
                    <a:pt x="89" y="121"/>
                  </a:lnTo>
                  <a:lnTo>
                    <a:pt x="78" y="129"/>
                  </a:lnTo>
                  <a:lnTo>
                    <a:pt x="66" y="136"/>
                  </a:lnTo>
                  <a:lnTo>
                    <a:pt x="58" y="144"/>
                  </a:lnTo>
                  <a:lnTo>
                    <a:pt x="50" y="150"/>
                  </a:lnTo>
                  <a:lnTo>
                    <a:pt x="41" y="157"/>
                  </a:lnTo>
                  <a:lnTo>
                    <a:pt x="32" y="164"/>
                  </a:lnTo>
                  <a:lnTo>
                    <a:pt x="24" y="171"/>
                  </a:lnTo>
                  <a:lnTo>
                    <a:pt x="17" y="178"/>
                  </a:lnTo>
                  <a:lnTo>
                    <a:pt x="9" y="185"/>
                  </a:lnTo>
                  <a:lnTo>
                    <a:pt x="0" y="194"/>
                  </a:lnTo>
                  <a:lnTo>
                    <a:pt x="75" y="229"/>
                  </a:lnTo>
                  <a:lnTo>
                    <a:pt x="183" y="379"/>
                  </a:lnTo>
                  <a:lnTo>
                    <a:pt x="192" y="370"/>
                  </a:lnTo>
                  <a:lnTo>
                    <a:pt x="201" y="362"/>
                  </a:lnTo>
                  <a:lnTo>
                    <a:pt x="214" y="352"/>
                  </a:lnTo>
                  <a:lnTo>
                    <a:pt x="228" y="340"/>
                  </a:lnTo>
                  <a:lnTo>
                    <a:pt x="241" y="331"/>
                  </a:lnTo>
                  <a:lnTo>
                    <a:pt x="270" y="314"/>
                  </a:lnTo>
                  <a:lnTo>
                    <a:pt x="285" y="306"/>
                  </a:lnTo>
                  <a:lnTo>
                    <a:pt x="300" y="298"/>
                  </a:lnTo>
                  <a:lnTo>
                    <a:pt x="315" y="291"/>
                  </a:lnTo>
                  <a:lnTo>
                    <a:pt x="333" y="286"/>
                  </a:lnTo>
                  <a:lnTo>
                    <a:pt x="349" y="279"/>
                  </a:lnTo>
                  <a:lnTo>
                    <a:pt x="366" y="274"/>
                  </a:lnTo>
                  <a:lnTo>
                    <a:pt x="387" y="269"/>
                  </a:lnTo>
                  <a:lnTo>
                    <a:pt x="406" y="265"/>
                  </a:lnTo>
                  <a:lnTo>
                    <a:pt x="423" y="262"/>
                  </a:lnTo>
                  <a:lnTo>
                    <a:pt x="441" y="261"/>
                  </a:lnTo>
                  <a:lnTo>
                    <a:pt x="508" y="259"/>
                  </a:lnTo>
                  <a:lnTo>
                    <a:pt x="523" y="260"/>
                  </a:lnTo>
                  <a:lnTo>
                    <a:pt x="554" y="265"/>
                  </a:lnTo>
                  <a:lnTo>
                    <a:pt x="583" y="271"/>
                  </a:lnTo>
                  <a:lnTo>
                    <a:pt x="611" y="279"/>
                  </a:lnTo>
                  <a:lnTo>
                    <a:pt x="655" y="296"/>
                  </a:lnTo>
                  <a:lnTo>
                    <a:pt x="682" y="310"/>
                  </a:lnTo>
                  <a:lnTo>
                    <a:pt x="694" y="316"/>
                  </a:lnTo>
                  <a:lnTo>
                    <a:pt x="707" y="325"/>
                  </a:lnTo>
                  <a:lnTo>
                    <a:pt x="718" y="331"/>
                  </a:lnTo>
                  <a:lnTo>
                    <a:pt x="727" y="339"/>
                  </a:lnTo>
                  <a:lnTo>
                    <a:pt x="667" y="405"/>
                  </a:lnTo>
                  <a:lnTo>
                    <a:pt x="946" y="360"/>
                  </a:lnTo>
                  <a:lnTo>
                    <a:pt x="985" y="66"/>
                  </a:lnTo>
                  <a:lnTo>
                    <a:pt x="907" y="148"/>
                  </a:lnTo>
                  <a:lnTo>
                    <a:pt x="881" y="129"/>
                  </a:lnTo>
                  <a:lnTo>
                    <a:pt x="844" y="103"/>
                  </a:lnTo>
                  <a:lnTo>
                    <a:pt x="828" y="94"/>
                  </a:lnTo>
                  <a:lnTo>
                    <a:pt x="816" y="87"/>
                  </a:lnTo>
                  <a:lnTo>
                    <a:pt x="803" y="79"/>
                  </a:lnTo>
                  <a:lnTo>
                    <a:pt x="787" y="71"/>
                  </a:lnTo>
                  <a:lnTo>
                    <a:pt x="774" y="65"/>
                  </a:lnTo>
                  <a:lnTo>
                    <a:pt x="760" y="58"/>
                  </a:lnTo>
                  <a:lnTo>
                    <a:pt x="748" y="53"/>
                  </a:lnTo>
                  <a:lnTo>
                    <a:pt x="731" y="46"/>
                  </a:lnTo>
                  <a:lnTo>
                    <a:pt x="682" y="28"/>
                  </a:lnTo>
                  <a:lnTo>
                    <a:pt x="666" y="24"/>
                  </a:lnTo>
                  <a:lnTo>
                    <a:pt x="650" y="19"/>
                  </a:lnTo>
                  <a:lnTo>
                    <a:pt x="636" y="15"/>
                  </a:lnTo>
                  <a:lnTo>
                    <a:pt x="621" y="12"/>
                  </a:lnTo>
                  <a:lnTo>
                    <a:pt x="607" y="9"/>
                  </a:lnTo>
                  <a:lnTo>
                    <a:pt x="594" y="7"/>
                  </a:lnTo>
                  <a:lnTo>
                    <a:pt x="579" y="5"/>
                  </a:lnTo>
                  <a:lnTo>
                    <a:pt x="568" y="4"/>
                  </a:lnTo>
                  <a:lnTo>
                    <a:pt x="554" y="2"/>
                  </a:lnTo>
                  <a:lnTo>
                    <a:pt x="543" y="1"/>
                  </a:lnTo>
                  <a:lnTo>
                    <a:pt x="533" y="1"/>
                  </a:lnTo>
                  <a:lnTo>
                    <a:pt x="514" y="0"/>
                  </a:lnTo>
                  <a:close/>
                </a:path>
              </a:pathLst>
            </a:custGeom>
            <a:solidFill>
              <a:srgbClr val="99CCFF"/>
            </a:solidFill>
            <a:ln>
              <a:noFill/>
            </a:ln>
            <a:extLst>
              <a:ext uri="{91240B29-F687-4F45-9708-019B960494DF}">
                <a14:hiddenLine xmlns:a14="http://schemas.microsoft.com/office/drawing/2010/main" xmlns="" w="17463" cap="rnd">
                  <a:solidFill>
                    <a:schemeClr val="hlink"/>
                  </a:solidFill>
                  <a:prstDash val="solid"/>
                  <a:round/>
                  <a:headEnd/>
                  <a:tailEnd/>
                </a14:hiddenLine>
              </a:ext>
            </a:extLst>
          </p:spPr>
          <p:txBody>
            <a:bodyPr/>
            <a:lstStyle/>
            <a:p>
              <a:endParaRPr lang="en-GB"/>
            </a:p>
          </p:txBody>
        </p:sp>
        <p:sp>
          <p:nvSpPr>
            <p:cNvPr id="44046" name="Freeform 14"/>
            <p:cNvSpPr>
              <a:spLocks/>
            </p:cNvSpPr>
            <p:nvPr/>
          </p:nvSpPr>
          <p:spPr bwMode="auto">
            <a:xfrm>
              <a:off x="3830" y="3011"/>
              <a:ext cx="455" cy="990"/>
            </a:xfrm>
            <a:custGeom>
              <a:avLst/>
              <a:gdLst>
                <a:gd name="T0" fmla="*/ 266 w 455"/>
                <a:gd name="T1" fmla="*/ 464 h 990"/>
                <a:gd name="T2" fmla="*/ 274 w 455"/>
                <a:gd name="T3" fmla="*/ 421 h 990"/>
                <a:gd name="T4" fmla="*/ 283 w 455"/>
                <a:gd name="T5" fmla="*/ 393 h 990"/>
                <a:gd name="T6" fmla="*/ 300 w 455"/>
                <a:gd name="T7" fmla="*/ 349 h 990"/>
                <a:gd name="T8" fmla="*/ 314 w 455"/>
                <a:gd name="T9" fmla="*/ 322 h 990"/>
                <a:gd name="T10" fmla="*/ 336 w 455"/>
                <a:gd name="T11" fmla="*/ 286 h 990"/>
                <a:gd name="T12" fmla="*/ 358 w 455"/>
                <a:gd name="T13" fmla="*/ 258 h 990"/>
                <a:gd name="T14" fmla="*/ 443 w 455"/>
                <a:gd name="T15" fmla="*/ 57 h 990"/>
                <a:gd name="T16" fmla="*/ 165 w 455"/>
                <a:gd name="T17" fmla="*/ 82 h 990"/>
                <a:gd name="T18" fmla="*/ 133 w 455"/>
                <a:gd name="T19" fmla="*/ 123 h 990"/>
                <a:gd name="T20" fmla="*/ 107 w 455"/>
                <a:gd name="T21" fmla="*/ 161 h 990"/>
                <a:gd name="T22" fmla="*/ 83 w 455"/>
                <a:gd name="T23" fmla="*/ 202 h 990"/>
                <a:gd name="T24" fmla="*/ 62 w 455"/>
                <a:gd name="T25" fmla="*/ 243 h 990"/>
                <a:gd name="T26" fmla="*/ 50 w 455"/>
                <a:gd name="T27" fmla="*/ 273 h 990"/>
                <a:gd name="T28" fmla="*/ 23 w 455"/>
                <a:gd name="T29" fmla="*/ 354 h 990"/>
                <a:gd name="T30" fmla="*/ 14 w 455"/>
                <a:gd name="T31" fmla="*/ 396 h 990"/>
                <a:gd name="T32" fmla="*/ 9 w 455"/>
                <a:gd name="T33" fmla="*/ 424 h 990"/>
                <a:gd name="T34" fmla="*/ 5 w 455"/>
                <a:gd name="T35" fmla="*/ 462 h 990"/>
                <a:gd name="T36" fmla="*/ 3 w 455"/>
                <a:gd name="T37" fmla="*/ 498 h 990"/>
                <a:gd name="T38" fmla="*/ 0 w 455"/>
                <a:gd name="T39" fmla="*/ 570 h 990"/>
                <a:gd name="T40" fmla="*/ 3 w 455"/>
                <a:gd name="T41" fmla="*/ 597 h 990"/>
                <a:gd name="T42" fmla="*/ 7 w 455"/>
                <a:gd name="T43" fmla="*/ 628 h 990"/>
                <a:gd name="T44" fmla="*/ 13 w 455"/>
                <a:gd name="T45" fmla="*/ 659 h 990"/>
                <a:gd name="T46" fmla="*/ 26 w 455"/>
                <a:gd name="T47" fmla="*/ 704 h 990"/>
                <a:gd name="T48" fmla="*/ 43 w 455"/>
                <a:gd name="T49" fmla="*/ 755 h 990"/>
                <a:gd name="T50" fmla="*/ 62 w 455"/>
                <a:gd name="T51" fmla="*/ 800 h 990"/>
                <a:gd name="T52" fmla="*/ 86 w 455"/>
                <a:gd name="T53" fmla="*/ 848 h 990"/>
                <a:gd name="T54" fmla="*/ 113 w 455"/>
                <a:gd name="T55" fmla="*/ 893 h 990"/>
                <a:gd name="T56" fmla="*/ 135 w 455"/>
                <a:gd name="T57" fmla="*/ 924 h 990"/>
                <a:gd name="T58" fmla="*/ 164 w 455"/>
                <a:gd name="T59" fmla="*/ 959 h 990"/>
                <a:gd name="T60" fmla="*/ 193 w 455"/>
                <a:gd name="T61" fmla="*/ 990 h 990"/>
                <a:gd name="T62" fmla="*/ 361 w 455"/>
                <a:gd name="T63" fmla="*/ 790 h 990"/>
                <a:gd name="T64" fmla="*/ 313 w 455"/>
                <a:gd name="T65" fmla="*/ 721 h 990"/>
                <a:gd name="T66" fmla="*/ 290 w 455"/>
                <a:gd name="T67" fmla="*/ 675 h 990"/>
                <a:gd name="T68" fmla="*/ 264 w 455"/>
                <a:gd name="T69" fmla="*/ 585 h 990"/>
                <a:gd name="T70" fmla="*/ 260 w 455"/>
                <a:gd name="T71" fmla="*/ 552 h 9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55" h="990">
                  <a:moveTo>
                    <a:pt x="264" y="486"/>
                  </a:moveTo>
                  <a:lnTo>
                    <a:pt x="266" y="464"/>
                  </a:lnTo>
                  <a:lnTo>
                    <a:pt x="271" y="435"/>
                  </a:lnTo>
                  <a:lnTo>
                    <a:pt x="274" y="421"/>
                  </a:lnTo>
                  <a:lnTo>
                    <a:pt x="278" y="407"/>
                  </a:lnTo>
                  <a:lnTo>
                    <a:pt x="283" y="393"/>
                  </a:lnTo>
                  <a:lnTo>
                    <a:pt x="293" y="365"/>
                  </a:lnTo>
                  <a:lnTo>
                    <a:pt x="300" y="349"/>
                  </a:lnTo>
                  <a:lnTo>
                    <a:pt x="307" y="335"/>
                  </a:lnTo>
                  <a:lnTo>
                    <a:pt x="314" y="322"/>
                  </a:lnTo>
                  <a:lnTo>
                    <a:pt x="320" y="310"/>
                  </a:lnTo>
                  <a:lnTo>
                    <a:pt x="336" y="286"/>
                  </a:lnTo>
                  <a:lnTo>
                    <a:pt x="350" y="267"/>
                  </a:lnTo>
                  <a:lnTo>
                    <a:pt x="358" y="258"/>
                  </a:lnTo>
                  <a:lnTo>
                    <a:pt x="455" y="345"/>
                  </a:lnTo>
                  <a:lnTo>
                    <a:pt x="443" y="57"/>
                  </a:lnTo>
                  <a:lnTo>
                    <a:pt x="76" y="0"/>
                  </a:lnTo>
                  <a:lnTo>
                    <a:pt x="165" y="82"/>
                  </a:lnTo>
                  <a:lnTo>
                    <a:pt x="152" y="98"/>
                  </a:lnTo>
                  <a:lnTo>
                    <a:pt x="133" y="123"/>
                  </a:lnTo>
                  <a:lnTo>
                    <a:pt x="124" y="135"/>
                  </a:lnTo>
                  <a:lnTo>
                    <a:pt x="107" y="161"/>
                  </a:lnTo>
                  <a:lnTo>
                    <a:pt x="98" y="176"/>
                  </a:lnTo>
                  <a:lnTo>
                    <a:pt x="83" y="202"/>
                  </a:lnTo>
                  <a:lnTo>
                    <a:pt x="75" y="217"/>
                  </a:lnTo>
                  <a:lnTo>
                    <a:pt x="62" y="243"/>
                  </a:lnTo>
                  <a:lnTo>
                    <a:pt x="57" y="255"/>
                  </a:lnTo>
                  <a:lnTo>
                    <a:pt x="50" y="273"/>
                  </a:lnTo>
                  <a:lnTo>
                    <a:pt x="32" y="323"/>
                  </a:lnTo>
                  <a:lnTo>
                    <a:pt x="23" y="354"/>
                  </a:lnTo>
                  <a:lnTo>
                    <a:pt x="20" y="368"/>
                  </a:lnTo>
                  <a:lnTo>
                    <a:pt x="14" y="396"/>
                  </a:lnTo>
                  <a:lnTo>
                    <a:pt x="12" y="410"/>
                  </a:lnTo>
                  <a:lnTo>
                    <a:pt x="9" y="424"/>
                  </a:lnTo>
                  <a:lnTo>
                    <a:pt x="6" y="450"/>
                  </a:lnTo>
                  <a:lnTo>
                    <a:pt x="5" y="462"/>
                  </a:lnTo>
                  <a:lnTo>
                    <a:pt x="3" y="486"/>
                  </a:lnTo>
                  <a:lnTo>
                    <a:pt x="3" y="498"/>
                  </a:lnTo>
                  <a:lnTo>
                    <a:pt x="2" y="504"/>
                  </a:lnTo>
                  <a:lnTo>
                    <a:pt x="0" y="570"/>
                  </a:lnTo>
                  <a:lnTo>
                    <a:pt x="1" y="585"/>
                  </a:lnTo>
                  <a:lnTo>
                    <a:pt x="3" y="597"/>
                  </a:lnTo>
                  <a:lnTo>
                    <a:pt x="5" y="612"/>
                  </a:lnTo>
                  <a:lnTo>
                    <a:pt x="7" y="628"/>
                  </a:lnTo>
                  <a:lnTo>
                    <a:pt x="10" y="643"/>
                  </a:lnTo>
                  <a:lnTo>
                    <a:pt x="13" y="659"/>
                  </a:lnTo>
                  <a:lnTo>
                    <a:pt x="17" y="674"/>
                  </a:lnTo>
                  <a:lnTo>
                    <a:pt x="26" y="704"/>
                  </a:lnTo>
                  <a:lnTo>
                    <a:pt x="34" y="728"/>
                  </a:lnTo>
                  <a:lnTo>
                    <a:pt x="43" y="755"/>
                  </a:lnTo>
                  <a:lnTo>
                    <a:pt x="51" y="776"/>
                  </a:lnTo>
                  <a:lnTo>
                    <a:pt x="62" y="800"/>
                  </a:lnTo>
                  <a:lnTo>
                    <a:pt x="75" y="827"/>
                  </a:lnTo>
                  <a:lnTo>
                    <a:pt x="86" y="848"/>
                  </a:lnTo>
                  <a:lnTo>
                    <a:pt x="101" y="872"/>
                  </a:lnTo>
                  <a:lnTo>
                    <a:pt x="113" y="893"/>
                  </a:lnTo>
                  <a:lnTo>
                    <a:pt x="119" y="902"/>
                  </a:lnTo>
                  <a:lnTo>
                    <a:pt x="135" y="924"/>
                  </a:lnTo>
                  <a:lnTo>
                    <a:pt x="149" y="941"/>
                  </a:lnTo>
                  <a:lnTo>
                    <a:pt x="164" y="959"/>
                  </a:lnTo>
                  <a:lnTo>
                    <a:pt x="178" y="974"/>
                  </a:lnTo>
                  <a:lnTo>
                    <a:pt x="193" y="990"/>
                  </a:lnTo>
                  <a:lnTo>
                    <a:pt x="377" y="807"/>
                  </a:lnTo>
                  <a:lnTo>
                    <a:pt x="361" y="790"/>
                  </a:lnTo>
                  <a:lnTo>
                    <a:pt x="330" y="749"/>
                  </a:lnTo>
                  <a:lnTo>
                    <a:pt x="313" y="721"/>
                  </a:lnTo>
                  <a:lnTo>
                    <a:pt x="305" y="705"/>
                  </a:lnTo>
                  <a:lnTo>
                    <a:pt x="290" y="675"/>
                  </a:lnTo>
                  <a:lnTo>
                    <a:pt x="273" y="625"/>
                  </a:lnTo>
                  <a:lnTo>
                    <a:pt x="264" y="585"/>
                  </a:lnTo>
                  <a:lnTo>
                    <a:pt x="261" y="568"/>
                  </a:lnTo>
                  <a:lnTo>
                    <a:pt x="260" y="552"/>
                  </a:lnTo>
                  <a:lnTo>
                    <a:pt x="264" y="486"/>
                  </a:lnTo>
                  <a:close/>
                </a:path>
              </a:pathLst>
            </a:custGeom>
            <a:solidFill>
              <a:srgbClr val="6699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GB"/>
            </a:p>
          </p:txBody>
        </p:sp>
        <p:sp>
          <p:nvSpPr>
            <p:cNvPr id="44047" name="Freeform 15"/>
            <p:cNvSpPr>
              <a:spLocks/>
            </p:cNvSpPr>
            <p:nvPr/>
          </p:nvSpPr>
          <p:spPr bwMode="auto">
            <a:xfrm>
              <a:off x="3830" y="3011"/>
              <a:ext cx="455" cy="990"/>
            </a:xfrm>
            <a:custGeom>
              <a:avLst/>
              <a:gdLst>
                <a:gd name="T0" fmla="*/ 266 w 455"/>
                <a:gd name="T1" fmla="*/ 464 h 990"/>
                <a:gd name="T2" fmla="*/ 274 w 455"/>
                <a:gd name="T3" fmla="*/ 421 h 990"/>
                <a:gd name="T4" fmla="*/ 283 w 455"/>
                <a:gd name="T5" fmla="*/ 393 h 990"/>
                <a:gd name="T6" fmla="*/ 300 w 455"/>
                <a:gd name="T7" fmla="*/ 349 h 990"/>
                <a:gd name="T8" fmla="*/ 314 w 455"/>
                <a:gd name="T9" fmla="*/ 322 h 990"/>
                <a:gd name="T10" fmla="*/ 336 w 455"/>
                <a:gd name="T11" fmla="*/ 286 h 990"/>
                <a:gd name="T12" fmla="*/ 358 w 455"/>
                <a:gd name="T13" fmla="*/ 258 h 990"/>
                <a:gd name="T14" fmla="*/ 443 w 455"/>
                <a:gd name="T15" fmla="*/ 57 h 990"/>
                <a:gd name="T16" fmla="*/ 165 w 455"/>
                <a:gd name="T17" fmla="*/ 82 h 990"/>
                <a:gd name="T18" fmla="*/ 133 w 455"/>
                <a:gd name="T19" fmla="*/ 123 h 990"/>
                <a:gd name="T20" fmla="*/ 107 w 455"/>
                <a:gd name="T21" fmla="*/ 161 h 990"/>
                <a:gd name="T22" fmla="*/ 83 w 455"/>
                <a:gd name="T23" fmla="*/ 202 h 990"/>
                <a:gd name="T24" fmla="*/ 62 w 455"/>
                <a:gd name="T25" fmla="*/ 243 h 990"/>
                <a:gd name="T26" fmla="*/ 50 w 455"/>
                <a:gd name="T27" fmla="*/ 273 h 990"/>
                <a:gd name="T28" fmla="*/ 23 w 455"/>
                <a:gd name="T29" fmla="*/ 354 h 990"/>
                <a:gd name="T30" fmla="*/ 14 w 455"/>
                <a:gd name="T31" fmla="*/ 396 h 990"/>
                <a:gd name="T32" fmla="*/ 9 w 455"/>
                <a:gd name="T33" fmla="*/ 424 h 990"/>
                <a:gd name="T34" fmla="*/ 5 w 455"/>
                <a:gd name="T35" fmla="*/ 462 h 990"/>
                <a:gd name="T36" fmla="*/ 3 w 455"/>
                <a:gd name="T37" fmla="*/ 498 h 990"/>
                <a:gd name="T38" fmla="*/ 0 w 455"/>
                <a:gd name="T39" fmla="*/ 570 h 990"/>
                <a:gd name="T40" fmla="*/ 3 w 455"/>
                <a:gd name="T41" fmla="*/ 597 h 990"/>
                <a:gd name="T42" fmla="*/ 7 w 455"/>
                <a:gd name="T43" fmla="*/ 628 h 990"/>
                <a:gd name="T44" fmla="*/ 13 w 455"/>
                <a:gd name="T45" fmla="*/ 659 h 990"/>
                <a:gd name="T46" fmla="*/ 26 w 455"/>
                <a:gd name="T47" fmla="*/ 704 h 990"/>
                <a:gd name="T48" fmla="*/ 43 w 455"/>
                <a:gd name="T49" fmla="*/ 755 h 990"/>
                <a:gd name="T50" fmla="*/ 62 w 455"/>
                <a:gd name="T51" fmla="*/ 800 h 990"/>
                <a:gd name="T52" fmla="*/ 86 w 455"/>
                <a:gd name="T53" fmla="*/ 848 h 990"/>
                <a:gd name="T54" fmla="*/ 113 w 455"/>
                <a:gd name="T55" fmla="*/ 893 h 990"/>
                <a:gd name="T56" fmla="*/ 135 w 455"/>
                <a:gd name="T57" fmla="*/ 924 h 990"/>
                <a:gd name="T58" fmla="*/ 164 w 455"/>
                <a:gd name="T59" fmla="*/ 959 h 990"/>
                <a:gd name="T60" fmla="*/ 193 w 455"/>
                <a:gd name="T61" fmla="*/ 990 h 990"/>
                <a:gd name="T62" fmla="*/ 361 w 455"/>
                <a:gd name="T63" fmla="*/ 790 h 990"/>
                <a:gd name="T64" fmla="*/ 313 w 455"/>
                <a:gd name="T65" fmla="*/ 721 h 990"/>
                <a:gd name="T66" fmla="*/ 290 w 455"/>
                <a:gd name="T67" fmla="*/ 675 h 990"/>
                <a:gd name="T68" fmla="*/ 264 w 455"/>
                <a:gd name="T69" fmla="*/ 585 h 990"/>
                <a:gd name="T70" fmla="*/ 260 w 455"/>
                <a:gd name="T71" fmla="*/ 552 h 9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55" h="990">
                  <a:moveTo>
                    <a:pt x="264" y="486"/>
                  </a:moveTo>
                  <a:lnTo>
                    <a:pt x="266" y="464"/>
                  </a:lnTo>
                  <a:lnTo>
                    <a:pt x="271" y="435"/>
                  </a:lnTo>
                  <a:lnTo>
                    <a:pt x="274" y="421"/>
                  </a:lnTo>
                  <a:lnTo>
                    <a:pt x="278" y="407"/>
                  </a:lnTo>
                  <a:lnTo>
                    <a:pt x="283" y="393"/>
                  </a:lnTo>
                  <a:lnTo>
                    <a:pt x="293" y="365"/>
                  </a:lnTo>
                  <a:lnTo>
                    <a:pt x="300" y="349"/>
                  </a:lnTo>
                  <a:lnTo>
                    <a:pt x="307" y="335"/>
                  </a:lnTo>
                  <a:lnTo>
                    <a:pt x="314" y="322"/>
                  </a:lnTo>
                  <a:lnTo>
                    <a:pt x="320" y="310"/>
                  </a:lnTo>
                  <a:lnTo>
                    <a:pt x="336" y="286"/>
                  </a:lnTo>
                  <a:lnTo>
                    <a:pt x="350" y="267"/>
                  </a:lnTo>
                  <a:lnTo>
                    <a:pt x="358" y="258"/>
                  </a:lnTo>
                  <a:lnTo>
                    <a:pt x="455" y="345"/>
                  </a:lnTo>
                  <a:lnTo>
                    <a:pt x="443" y="57"/>
                  </a:lnTo>
                  <a:lnTo>
                    <a:pt x="76" y="0"/>
                  </a:lnTo>
                  <a:lnTo>
                    <a:pt x="165" y="82"/>
                  </a:lnTo>
                  <a:lnTo>
                    <a:pt x="152" y="98"/>
                  </a:lnTo>
                  <a:lnTo>
                    <a:pt x="133" y="123"/>
                  </a:lnTo>
                  <a:lnTo>
                    <a:pt x="124" y="135"/>
                  </a:lnTo>
                  <a:lnTo>
                    <a:pt x="107" y="161"/>
                  </a:lnTo>
                  <a:lnTo>
                    <a:pt x="98" y="176"/>
                  </a:lnTo>
                  <a:lnTo>
                    <a:pt x="83" y="202"/>
                  </a:lnTo>
                  <a:lnTo>
                    <a:pt x="75" y="217"/>
                  </a:lnTo>
                  <a:lnTo>
                    <a:pt x="62" y="243"/>
                  </a:lnTo>
                  <a:lnTo>
                    <a:pt x="57" y="255"/>
                  </a:lnTo>
                  <a:lnTo>
                    <a:pt x="50" y="273"/>
                  </a:lnTo>
                  <a:lnTo>
                    <a:pt x="32" y="323"/>
                  </a:lnTo>
                  <a:lnTo>
                    <a:pt x="23" y="354"/>
                  </a:lnTo>
                  <a:lnTo>
                    <a:pt x="20" y="368"/>
                  </a:lnTo>
                  <a:lnTo>
                    <a:pt x="14" y="396"/>
                  </a:lnTo>
                  <a:lnTo>
                    <a:pt x="12" y="410"/>
                  </a:lnTo>
                  <a:lnTo>
                    <a:pt x="9" y="424"/>
                  </a:lnTo>
                  <a:lnTo>
                    <a:pt x="6" y="450"/>
                  </a:lnTo>
                  <a:lnTo>
                    <a:pt x="5" y="462"/>
                  </a:lnTo>
                  <a:lnTo>
                    <a:pt x="3" y="486"/>
                  </a:lnTo>
                  <a:lnTo>
                    <a:pt x="3" y="498"/>
                  </a:lnTo>
                  <a:lnTo>
                    <a:pt x="2" y="504"/>
                  </a:lnTo>
                  <a:lnTo>
                    <a:pt x="0" y="570"/>
                  </a:lnTo>
                  <a:lnTo>
                    <a:pt x="1" y="585"/>
                  </a:lnTo>
                  <a:lnTo>
                    <a:pt x="3" y="597"/>
                  </a:lnTo>
                  <a:lnTo>
                    <a:pt x="5" y="612"/>
                  </a:lnTo>
                  <a:lnTo>
                    <a:pt x="7" y="628"/>
                  </a:lnTo>
                  <a:lnTo>
                    <a:pt x="10" y="643"/>
                  </a:lnTo>
                  <a:lnTo>
                    <a:pt x="13" y="659"/>
                  </a:lnTo>
                  <a:lnTo>
                    <a:pt x="17" y="674"/>
                  </a:lnTo>
                  <a:lnTo>
                    <a:pt x="26" y="704"/>
                  </a:lnTo>
                  <a:lnTo>
                    <a:pt x="34" y="728"/>
                  </a:lnTo>
                  <a:lnTo>
                    <a:pt x="43" y="755"/>
                  </a:lnTo>
                  <a:lnTo>
                    <a:pt x="51" y="776"/>
                  </a:lnTo>
                  <a:lnTo>
                    <a:pt x="62" y="800"/>
                  </a:lnTo>
                  <a:lnTo>
                    <a:pt x="75" y="827"/>
                  </a:lnTo>
                  <a:lnTo>
                    <a:pt x="86" y="848"/>
                  </a:lnTo>
                  <a:lnTo>
                    <a:pt x="101" y="872"/>
                  </a:lnTo>
                  <a:lnTo>
                    <a:pt x="113" y="893"/>
                  </a:lnTo>
                  <a:lnTo>
                    <a:pt x="119" y="902"/>
                  </a:lnTo>
                  <a:lnTo>
                    <a:pt x="135" y="924"/>
                  </a:lnTo>
                  <a:lnTo>
                    <a:pt x="149" y="941"/>
                  </a:lnTo>
                  <a:lnTo>
                    <a:pt x="164" y="959"/>
                  </a:lnTo>
                  <a:lnTo>
                    <a:pt x="178" y="974"/>
                  </a:lnTo>
                  <a:lnTo>
                    <a:pt x="193" y="990"/>
                  </a:lnTo>
                  <a:lnTo>
                    <a:pt x="377" y="807"/>
                  </a:lnTo>
                  <a:lnTo>
                    <a:pt x="361" y="790"/>
                  </a:lnTo>
                  <a:lnTo>
                    <a:pt x="330" y="749"/>
                  </a:lnTo>
                  <a:lnTo>
                    <a:pt x="313" y="721"/>
                  </a:lnTo>
                  <a:lnTo>
                    <a:pt x="305" y="705"/>
                  </a:lnTo>
                  <a:lnTo>
                    <a:pt x="290" y="675"/>
                  </a:lnTo>
                  <a:lnTo>
                    <a:pt x="273" y="625"/>
                  </a:lnTo>
                  <a:lnTo>
                    <a:pt x="264" y="585"/>
                  </a:lnTo>
                  <a:lnTo>
                    <a:pt x="261" y="568"/>
                  </a:lnTo>
                  <a:lnTo>
                    <a:pt x="260" y="552"/>
                  </a:lnTo>
                  <a:lnTo>
                    <a:pt x="264" y="486"/>
                  </a:lnTo>
                  <a:close/>
                </a:path>
              </a:pathLst>
            </a:custGeom>
            <a:solidFill>
              <a:schemeClr val="accent2"/>
            </a:solidFill>
            <a:ln>
              <a:noFill/>
            </a:ln>
            <a:extLst>
              <a:ext uri="{91240B29-F687-4F45-9708-019B960494DF}">
                <a14:hiddenLine xmlns:a14="http://schemas.microsoft.com/office/drawing/2010/main" xmlns="" w="17463" cap="rnd">
                  <a:solidFill>
                    <a:srgbClr val="99FF66"/>
                  </a:solidFill>
                  <a:prstDash val="solid"/>
                  <a:round/>
                  <a:headEnd/>
                  <a:tailEnd/>
                </a14:hiddenLine>
              </a:ext>
            </a:extLst>
          </p:spPr>
          <p:txBody>
            <a:bodyPr/>
            <a:lstStyle/>
            <a:p>
              <a:endParaRPr lang="en-GB"/>
            </a:p>
          </p:txBody>
        </p:sp>
        <p:sp>
          <p:nvSpPr>
            <p:cNvPr id="44048" name="Freeform 16"/>
            <p:cNvSpPr>
              <a:spLocks/>
            </p:cNvSpPr>
            <p:nvPr/>
          </p:nvSpPr>
          <p:spPr bwMode="auto">
            <a:xfrm>
              <a:off x="3996" y="3761"/>
              <a:ext cx="987" cy="451"/>
            </a:xfrm>
            <a:custGeom>
              <a:avLst/>
              <a:gdLst>
                <a:gd name="T0" fmla="*/ 624 w 987"/>
                <a:gd name="T1" fmla="*/ 442 h 451"/>
                <a:gd name="T2" fmla="*/ 700 w 987"/>
                <a:gd name="T3" fmla="*/ 423 h 451"/>
                <a:gd name="T4" fmla="*/ 738 w 987"/>
                <a:gd name="T5" fmla="*/ 410 h 451"/>
                <a:gd name="T6" fmla="*/ 796 w 987"/>
                <a:gd name="T7" fmla="*/ 387 h 451"/>
                <a:gd name="T8" fmla="*/ 833 w 987"/>
                <a:gd name="T9" fmla="*/ 369 h 451"/>
                <a:gd name="T10" fmla="*/ 879 w 987"/>
                <a:gd name="T11" fmla="*/ 340 h 451"/>
                <a:gd name="T12" fmla="*/ 898 w 987"/>
                <a:gd name="T13" fmla="*/ 328 h 451"/>
                <a:gd name="T14" fmla="*/ 920 w 987"/>
                <a:gd name="T15" fmla="*/ 314 h 451"/>
                <a:gd name="T16" fmla="*/ 937 w 987"/>
                <a:gd name="T17" fmla="*/ 300 h 451"/>
                <a:gd name="T18" fmla="*/ 971 w 987"/>
                <a:gd name="T19" fmla="*/ 272 h 451"/>
                <a:gd name="T20" fmla="*/ 987 w 987"/>
                <a:gd name="T21" fmla="*/ 257 h 451"/>
                <a:gd name="T22" fmla="*/ 794 w 987"/>
                <a:gd name="T23" fmla="*/ 80 h 451"/>
                <a:gd name="T24" fmla="*/ 758 w 987"/>
                <a:gd name="T25" fmla="*/ 111 h 451"/>
                <a:gd name="T26" fmla="*/ 718 w 987"/>
                <a:gd name="T27" fmla="*/ 136 h 451"/>
                <a:gd name="T28" fmla="*/ 671 w 987"/>
                <a:gd name="T29" fmla="*/ 158 h 451"/>
                <a:gd name="T30" fmla="*/ 600 w 987"/>
                <a:gd name="T31" fmla="*/ 181 h 451"/>
                <a:gd name="T32" fmla="*/ 562 w 987"/>
                <a:gd name="T33" fmla="*/ 187 h 451"/>
                <a:gd name="T34" fmla="*/ 479 w 987"/>
                <a:gd name="T35" fmla="*/ 190 h 451"/>
                <a:gd name="T36" fmla="*/ 445 w 987"/>
                <a:gd name="T37" fmla="*/ 185 h 451"/>
                <a:gd name="T38" fmla="*/ 403 w 987"/>
                <a:gd name="T39" fmla="*/ 176 h 451"/>
                <a:gd name="T40" fmla="*/ 344 w 987"/>
                <a:gd name="T41" fmla="*/ 155 h 451"/>
                <a:gd name="T42" fmla="*/ 317 w 987"/>
                <a:gd name="T43" fmla="*/ 140 h 451"/>
                <a:gd name="T44" fmla="*/ 271 w 987"/>
                <a:gd name="T45" fmla="*/ 111 h 451"/>
                <a:gd name="T46" fmla="*/ 340 w 987"/>
                <a:gd name="T47" fmla="*/ 0 h 451"/>
                <a:gd name="T48" fmla="*/ 0 w 987"/>
                <a:gd name="T49" fmla="*/ 373 h 451"/>
                <a:gd name="T50" fmla="*/ 93 w 987"/>
                <a:gd name="T51" fmla="*/ 302 h 451"/>
                <a:gd name="T52" fmla="*/ 130 w 987"/>
                <a:gd name="T53" fmla="*/ 330 h 451"/>
                <a:gd name="T54" fmla="*/ 155 w 987"/>
                <a:gd name="T55" fmla="*/ 346 h 451"/>
                <a:gd name="T56" fmla="*/ 184 w 987"/>
                <a:gd name="T57" fmla="*/ 363 h 451"/>
                <a:gd name="T58" fmla="*/ 211 w 987"/>
                <a:gd name="T59" fmla="*/ 379 h 451"/>
                <a:gd name="T60" fmla="*/ 238 w 987"/>
                <a:gd name="T61" fmla="*/ 391 h 451"/>
                <a:gd name="T62" fmla="*/ 268 w 987"/>
                <a:gd name="T63" fmla="*/ 403 h 451"/>
                <a:gd name="T64" fmla="*/ 333 w 987"/>
                <a:gd name="T65" fmla="*/ 426 h 451"/>
                <a:gd name="T66" fmla="*/ 364 w 987"/>
                <a:gd name="T67" fmla="*/ 434 h 451"/>
                <a:gd name="T68" fmla="*/ 392 w 987"/>
                <a:gd name="T69" fmla="*/ 439 h 451"/>
                <a:gd name="T70" fmla="*/ 420 w 987"/>
                <a:gd name="T71" fmla="*/ 445 h 451"/>
                <a:gd name="T72" fmla="*/ 457 w 987"/>
                <a:gd name="T73" fmla="*/ 448 h 451"/>
                <a:gd name="T74" fmla="*/ 482 w 987"/>
                <a:gd name="T75" fmla="*/ 450 h 451"/>
                <a:gd name="T76" fmla="*/ 507 w 987"/>
                <a:gd name="T77" fmla="*/ 451 h 451"/>
                <a:gd name="T78" fmla="*/ 534 w 987"/>
                <a:gd name="T79" fmla="*/ 451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87" h="451">
                  <a:moveTo>
                    <a:pt x="547" y="451"/>
                  </a:moveTo>
                  <a:lnTo>
                    <a:pt x="624" y="442"/>
                  </a:lnTo>
                  <a:lnTo>
                    <a:pt x="639" y="439"/>
                  </a:lnTo>
                  <a:lnTo>
                    <a:pt x="700" y="423"/>
                  </a:lnTo>
                  <a:lnTo>
                    <a:pt x="713" y="419"/>
                  </a:lnTo>
                  <a:lnTo>
                    <a:pt x="738" y="410"/>
                  </a:lnTo>
                  <a:lnTo>
                    <a:pt x="762" y="401"/>
                  </a:lnTo>
                  <a:lnTo>
                    <a:pt x="796" y="387"/>
                  </a:lnTo>
                  <a:lnTo>
                    <a:pt x="822" y="374"/>
                  </a:lnTo>
                  <a:lnTo>
                    <a:pt x="833" y="369"/>
                  </a:lnTo>
                  <a:lnTo>
                    <a:pt x="856" y="356"/>
                  </a:lnTo>
                  <a:lnTo>
                    <a:pt x="879" y="340"/>
                  </a:lnTo>
                  <a:lnTo>
                    <a:pt x="889" y="335"/>
                  </a:lnTo>
                  <a:lnTo>
                    <a:pt x="898" y="328"/>
                  </a:lnTo>
                  <a:lnTo>
                    <a:pt x="909" y="321"/>
                  </a:lnTo>
                  <a:lnTo>
                    <a:pt x="920" y="314"/>
                  </a:lnTo>
                  <a:lnTo>
                    <a:pt x="929" y="307"/>
                  </a:lnTo>
                  <a:lnTo>
                    <a:pt x="937" y="300"/>
                  </a:lnTo>
                  <a:lnTo>
                    <a:pt x="955" y="286"/>
                  </a:lnTo>
                  <a:lnTo>
                    <a:pt x="971" y="272"/>
                  </a:lnTo>
                  <a:lnTo>
                    <a:pt x="977" y="265"/>
                  </a:lnTo>
                  <a:lnTo>
                    <a:pt x="987" y="257"/>
                  </a:lnTo>
                  <a:lnTo>
                    <a:pt x="803" y="71"/>
                  </a:lnTo>
                  <a:lnTo>
                    <a:pt x="794" y="80"/>
                  </a:lnTo>
                  <a:lnTo>
                    <a:pt x="773" y="99"/>
                  </a:lnTo>
                  <a:lnTo>
                    <a:pt x="758" y="111"/>
                  </a:lnTo>
                  <a:lnTo>
                    <a:pt x="731" y="128"/>
                  </a:lnTo>
                  <a:lnTo>
                    <a:pt x="718" y="136"/>
                  </a:lnTo>
                  <a:lnTo>
                    <a:pt x="686" y="152"/>
                  </a:lnTo>
                  <a:lnTo>
                    <a:pt x="671" y="158"/>
                  </a:lnTo>
                  <a:lnTo>
                    <a:pt x="638" y="171"/>
                  </a:lnTo>
                  <a:lnTo>
                    <a:pt x="600" y="181"/>
                  </a:lnTo>
                  <a:lnTo>
                    <a:pt x="581" y="185"/>
                  </a:lnTo>
                  <a:lnTo>
                    <a:pt x="562" y="187"/>
                  </a:lnTo>
                  <a:lnTo>
                    <a:pt x="533" y="190"/>
                  </a:lnTo>
                  <a:lnTo>
                    <a:pt x="479" y="190"/>
                  </a:lnTo>
                  <a:lnTo>
                    <a:pt x="475" y="190"/>
                  </a:lnTo>
                  <a:lnTo>
                    <a:pt x="445" y="185"/>
                  </a:lnTo>
                  <a:lnTo>
                    <a:pt x="430" y="183"/>
                  </a:lnTo>
                  <a:lnTo>
                    <a:pt x="403" y="176"/>
                  </a:lnTo>
                  <a:lnTo>
                    <a:pt x="387" y="172"/>
                  </a:lnTo>
                  <a:lnTo>
                    <a:pt x="344" y="155"/>
                  </a:lnTo>
                  <a:lnTo>
                    <a:pt x="330" y="147"/>
                  </a:lnTo>
                  <a:lnTo>
                    <a:pt x="317" y="140"/>
                  </a:lnTo>
                  <a:lnTo>
                    <a:pt x="292" y="126"/>
                  </a:lnTo>
                  <a:lnTo>
                    <a:pt x="271" y="111"/>
                  </a:lnTo>
                  <a:lnTo>
                    <a:pt x="253" y="96"/>
                  </a:lnTo>
                  <a:lnTo>
                    <a:pt x="340" y="0"/>
                  </a:lnTo>
                  <a:lnTo>
                    <a:pt x="63" y="77"/>
                  </a:lnTo>
                  <a:lnTo>
                    <a:pt x="0" y="373"/>
                  </a:lnTo>
                  <a:lnTo>
                    <a:pt x="78" y="289"/>
                  </a:lnTo>
                  <a:lnTo>
                    <a:pt x="93" y="302"/>
                  </a:lnTo>
                  <a:lnTo>
                    <a:pt x="106" y="312"/>
                  </a:lnTo>
                  <a:lnTo>
                    <a:pt x="130" y="330"/>
                  </a:lnTo>
                  <a:lnTo>
                    <a:pt x="145" y="338"/>
                  </a:lnTo>
                  <a:lnTo>
                    <a:pt x="155" y="346"/>
                  </a:lnTo>
                  <a:lnTo>
                    <a:pt x="170" y="356"/>
                  </a:lnTo>
                  <a:lnTo>
                    <a:pt x="184" y="363"/>
                  </a:lnTo>
                  <a:lnTo>
                    <a:pt x="196" y="370"/>
                  </a:lnTo>
                  <a:lnTo>
                    <a:pt x="211" y="379"/>
                  </a:lnTo>
                  <a:lnTo>
                    <a:pt x="225" y="385"/>
                  </a:lnTo>
                  <a:lnTo>
                    <a:pt x="238" y="391"/>
                  </a:lnTo>
                  <a:lnTo>
                    <a:pt x="251" y="397"/>
                  </a:lnTo>
                  <a:lnTo>
                    <a:pt x="268" y="403"/>
                  </a:lnTo>
                  <a:lnTo>
                    <a:pt x="318" y="421"/>
                  </a:lnTo>
                  <a:lnTo>
                    <a:pt x="333" y="426"/>
                  </a:lnTo>
                  <a:lnTo>
                    <a:pt x="349" y="430"/>
                  </a:lnTo>
                  <a:lnTo>
                    <a:pt x="364" y="434"/>
                  </a:lnTo>
                  <a:lnTo>
                    <a:pt x="378" y="438"/>
                  </a:lnTo>
                  <a:lnTo>
                    <a:pt x="392" y="439"/>
                  </a:lnTo>
                  <a:lnTo>
                    <a:pt x="405" y="442"/>
                  </a:lnTo>
                  <a:lnTo>
                    <a:pt x="420" y="445"/>
                  </a:lnTo>
                  <a:lnTo>
                    <a:pt x="433" y="446"/>
                  </a:lnTo>
                  <a:lnTo>
                    <a:pt x="457" y="448"/>
                  </a:lnTo>
                  <a:lnTo>
                    <a:pt x="469" y="450"/>
                  </a:lnTo>
                  <a:lnTo>
                    <a:pt x="482" y="450"/>
                  </a:lnTo>
                  <a:lnTo>
                    <a:pt x="494" y="451"/>
                  </a:lnTo>
                  <a:lnTo>
                    <a:pt x="507" y="451"/>
                  </a:lnTo>
                  <a:lnTo>
                    <a:pt x="520" y="451"/>
                  </a:lnTo>
                  <a:lnTo>
                    <a:pt x="534" y="451"/>
                  </a:lnTo>
                  <a:lnTo>
                    <a:pt x="547" y="451"/>
                  </a:lnTo>
                  <a:close/>
                </a:path>
              </a:pathLst>
            </a:custGeom>
            <a:solidFill>
              <a:srgbClr val="55FF55"/>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GB"/>
            </a:p>
          </p:txBody>
        </p:sp>
        <p:sp>
          <p:nvSpPr>
            <p:cNvPr id="44049" name="Freeform 17"/>
            <p:cNvSpPr>
              <a:spLocks/>
            </p:cNvSpPr>
            <p:nvPr/>
          </p:nvSpPr>
          <p:spPr bwMode="auto">
            <a:xfrm>
              <a:off x="3996" y="3761"/>
              <a:ext cx="987" cy="451"/>
            </a:xfrm>
            <a:custGeom>
              <a:avLst/>
              <a:gdLst>
                <a:gd name="T0" fmla="*/ 624 w 987"/>
                <a:gd name="T1" fmla="*/ 442 h 451"/>
                <a:gd name="T2" fmla="*/ 700 w 987"/>
                <a:gd name="T3" fmla="*/ 423 h 451"/>
                <a:gd name="T4" fmla="*/ 738 w 987"/>
                <a:gd name="T5" fmla="*/ 410 h 451"/>
                <a:gd name="T6" fmla="*/ 796 w 987"/>
                <a:gd name="T7" fmla="*/ 387 h 451"/>
                <a:gd name="T8" fmla="*/ 833 w 987"/>
                <a:gd name="T9" fmla="*/ 369 h 451"/>
                <a:gd name="T10" fmla="*/ 879 w 987"/>
                <a:gd name="T11" fmla="*/ 340 h 451"/>
                <a:gd name="T12" fmla="*/ 898 w 987"/>
                <a:gd name="T13" fmla="*/ 328 h 451"/>
                <a:gd name="T14" fmla="*/ 920 w 987"/>
                <a:gd name="T15" fmla="*/ 314 h 451"/>
                <a:gd name="T16" fmla="*/ 937 w 987"/>
                <a:gd name="T17" fmla="*/ 300 h 451"/>
                <a:gd name="T18" fmla="*/ 971 w 987"/>
                <a:gd name="T19" fmla="*/ 272 h 451"/>
                <a:gd name="T20" fmla="*/ 987 w 987"/>
                <a:gd name="T21" fmla="*/ 257 h 451"/>
                <a:gd name="T22" fmla="*/ 794 w 987"/>
                <a:gd name="T23" fmla="*/ 80 h 451"/>
                <a:gd name="T24" fmla="*/ 758 w 987"/>
                <a:gd name="T25" fmla="*/ 111 h 451"/>
                <a:gd name="T26" fmla="*/ 718 w 987"/>
                <a:gd name="T27" fmla="*/ 136 h 451"/>
                <a:gd name="T28" fmla="*/ 671 w 987"/>
                <a:gd name="T29" fmla="*/ 158 h 451"/>
                <a:gd name="T30" fmla="*/ 600 w 987"/>
                <a:gd name="T31" fmla="*/ 181 h 451"/>
                <a:gd name="T32" fmla="*/ 562 w 987"/>
                <a:gd name="T33" fmla="*/ 187 h 451"/>
                <a:gd name="T34" fmla="*/ 479 w 987"/>
                <a:gd name="T35" fmla="*/ 190 h 451"/>
                <a:gd name="T36" fmla="*/ 445 w 987"/>
                <a:gd name="T37" fmla="*/ 185 h 451"/>
                <a:gd name="T38" fmla="*/ 403 w 987"/>
                <a:gd name="T39" fmla="*/ 176 h 451"/>
                <a:gd name="T40" fmla="*/ 344 w 987"/>
                <a:gd name="T41" fmla="*/ 155 h 451"/>
                <a:gd name="T42" fmla="*/ 317 w 987"/>
                <a:gd name="T43" fmla="*/ 140 h 451"/>
                <a:gd name="T44" fmla="*/ 271 w 987"/>
                <a:gd name="T45" fmla="*/ 111 h 451"/>
                <a:gd name="T46" fmla="*/ 340 w 987"/>
                <a:gd name="T47" fmla="*/ 0 h 451"/>
                <a:gd name="T48" fmla="*/ 0 w 987"/>
                <a:gd name="T49" fmla="*/ 373 h 451"/>
                <a:gd name="T50" fmla="*/ 93 w 987"/>
                <a:gd name="T51" fmla="*/ 302 h 451"/>
                <a:gd name="T52" fmla="*/ 130 w 987"/>
                <a:gd name="T53" fmla="*/ 330 h 451"/>
                <a:gd name="T54" fmla="*/ 155 w 987"/>
                <a:gd name="T55" fmla="*/ 346 h 451"/>
                <a:gd name="T56" fmla="*/ 184 w 987"/>
                <a:gd name="T57" fmla="*/ 363 h 451"/>
                <a:gd name="T58" fmla="*/ 211 w 987"/>
                <a:gd name="T59" fmla="*/ 379 h 451"/>
                <a:gd name="T60" fmla="*/ 238 w 987"/>
                <a:gd name="T61" fmla="*/ 391 h 451"/>
                <a:gd name="T62" fmla="*/ 268 w 987"/>
                <a:gd name="T63" fmla="*/ 403 h 451"/>
                <a:gd name="T64" fmla="*/ 333 w 987"/>
                <a:gd name="T65" fmla="*/ 426 h 451"/>
                <a:gd name="T66" fmla="*/ 364 w 987"/>
                <a:gd name="T67" fmla="*/ 434 h 451"/>
                <a:gd name="T68" fmla="*/ 392 w 987"/>
                <a:gd name="T69" fmla="*/ 439 h 451"/>
                <a:gd name="T70" fmla="*/ 420 w 987"/>
                <a:gd name="T71" fmla="*/ 445 h 451"/>
                <a:gd name="T72" fmla="*/ 457 w 987"/>
                <a:gd name="T73" fmla="*/ 448 h 451"/>
                <a:gd name="T74" fmla="*/ 482 w 987"/>
                <a:gd name="T75" fmla="*/ 450 h 451"/>
                <a:gd name="T76" fmla="*/ 507 w 987"/>
                <a:gd name="T77" fmla="*/ 451 h 451"/>
                <a:gd name="T78" fmla="*/ 534 w 987"/>
                <a:gd name="T79" fmla="*/ 451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87" h="451">
                  <a:moveTo>
                    <a:pt x="547" y="451"/>
                  </a:moveTo>
                  <a:lnTo>
                    <a:pt x="624" y="442"/>
                  </a:lnTo>
                  <a:lnTo>
                    <a:pt x="639" y="439"/>
                  </a:lnTo>
                  <a:lnTo>
                    <a:pt x="700" y="423"/>
                  </a:lnTo>
                  <a:lnTo>
                    <a:pt x="713" y="419"/>
                  </a:lnTo>
                  <a:lnTo>
                    <a:pt x="738" y="410"/>
                  </a:lnTo>
                  <a:lnTo>
                    <a:pt x="762" y="401"/>
                  </a:lnTo>
                  <a:lnTo>
                    <a:pt x="796" y="387"/>
                  </a:lnTo>
                  <a:lnTo>
                    <a:pt x="822" y="374"/>
                  </a:lnTo>
                  <a:lnTo>
                    <a:pt x="833" y="369"/>
                  </a:lnTo>
                  <a:lnTo>
                    <a:pt x="856" y="356"/>
                  </a:lnTo>
                  <a:lnTo>
                    <a:pt x="879" y="340"/>
                  </a:lnTo>
                  <a:lnTo>
                    <a:pt x="889" y="335"/>
                  </a:lnTo>
                  <a:lnTo>
                    <a:pt x="898" y="328"/>
                  </a:lnTo>
                  <a:lnTo>
                    <a:pt x="909" y="321"/>
                  </a:lnTo>
                  <a:lnTo>
                    <a:pt x="920" y="314"/>
                  </a:lnTo>
                  <a:lnTo>
                    <a:pt x="929" y="307"/>
                  </a:lnTo>
                  <a:lnTo>
                    <a:pt x="937" y="300"/>
                  </a:lnTo>
                  <a:lnTo>
                    <a:pt x="955" y="286"/>
                  </a:lnTo>
                  <a:lnTo>
                    <a:pt x="971" y="272"/>
                  </a:lnTo>
                  <a:lnTo>
                    <a:pt x="977" y="265"/>
                  </a:lnTo>
                  <a:lnTo>
                    <a:pt x="987" y="257"/>
                  </a:lnTo>
                  <a:lnTo>
                    <a:pt x="803" y="71"/>
                  </a:lnTo>
                  <a:lnTo>
                    <a:pt x="794" y="80"/>
                  </a:lnTo>
                  <a:lnTo>
                    <a:pt x="773" y="99"/>
                  </a:lnTo>
                  <a:lnTo>
                    <a:pt x="758" y="111"/>
                  </a:lnTo>
                  <a:lnTo>
                    <a:pt x="731" y="128"/>
                  </a:lnTo>
                  <a:lnTo>
                    <a:pt x="718" y="136"/>
                  </a:lnTo>
                  <a:lnTo>
                    <a:pt x="686" y="152"/>
                  </a:lnTo>
                  <a:lnTo>
                    <a:pt x="671" y="158"/>
                  </a:lnTo>
                  <a:lnTo>
                    <a:pt x="638" y="171"/>
                  </a:lnTo>
                  <a:lnTo>
                    <a:pt x="600" y="181"/>
                  </a:lnTo>
                  <a:lnTo>
                    <a:pt x="581" y="185"/>
                  </a:lnTo>
                  <a:lnTo>
                    <a:pt x="562" y="187"/>
                  </a:lnTo>
                  <a:lnTo>
                    <a:pt x="533" y="190"/>
                  </a:lnTo>
                  <a:lnTo>
                    <a:pt x="479" y="190"/>
                  </a:lnTo>
                  <a:lnTo>
                    <a:pt x="475" y="190"/>
                  </a:lnTo>
                  <a:lnTo>
                    <a:pt x="445" y="185"/>
                  </a:lnTo>
                  <a:lnTo>
                    <a:pt x="430" y="183"/>
                  </a:lnTo>
                  <a:lnTo>
                    <a:pt x="403" y="176"/>
                  </a:lnTo>
                  <a:lnTo>
                    <a:pt x="387" y="172"/>
                  </a:lnTo>
                  <a:lnTo>
                    <a:pt x="344" y="155"/>
                  </a:lnTo>
                  <a:lnTo>
                    <a:pt x="330" y="147"/>
                  </a:lnTo>
                  <a:lnTo>
                    <a:pt x="317" y="140"/>
                  </a:lnTo>
                  <a:lnTo>
                    <a:pt x="292" y="126"/>
                  </a:lnTo>
                  <a:lnTo>
                    <a:pt x="271" y="111"/>
                  </a:lnTo>
                  <a:lnTo>
                    <a:pt x="253" y="96"/>
                  </a:lnTo>
                  <a:lnTo>
                    <a:pt x="340" y="0"/>
                  </a:lnTo>
                  <a:lnTo>
                    <a:pt x="63" y="77"/>
                  </a:lnTo>
                  <a:lnTo>
                    <a:pt x="0" y="373"/>
                  </a:lnTo>
                  <a:lnTo>
                    <a:pt x="78" y="289"/>
                  </a:lnTo>
                  <a:lnTo>
                    <a:pt x="93" y="302"/>
                  </a:lnTo>
                  <a:lnTo>
                    <a:pt x="106" y="312"/>
                  </a:lnTo>
                  <a:lnTo>
                    <a:pt x="130" y="330"/>
                  </a:lnTo>
                  <a:lnTo>
                    <a:pt x="145" y="338"/>
                  </a:lnTo>
                  <a:lnTo>
                    <a:pt x="155" y="346"/>
                  </a:lnTo>
                  <a:lnTo>
                    <a:pt x="170" y="356"/>
                  </a:lnTo>
                  <a:lnTo>
                    <a:pt x="184" y="363"/>
                  </a:lnTo>
                  <a:lnTo>
                    <a:pt x="196" y="370"/>
                  </a:lnTo>
                  <a:lnTo>
                    <a:pt x="211" y="379"/>
                  </a:lnTo>
                  <a:lnTo>
                    <a:pt x="225" y="385"/>
                  </a:lnTo>
                  <a:lnTo>
                    <a:pt x="238" y="391"/>
                  </a:lnTo>
                  <a:lnTo>
                    <a:pt x="251" y="397"/>
                  </a:lnTo>
                  <a:lnTo>
                    <a:pt x="268" y="403"/>
                  </a:lnTo>
                  <a:lnTo>
                    <a:pt x="318" y="421"/>
                  </a:lnTo>
                  <a:lnTo>
                    <a:pt x="333" y="426"/>
                  </a:lnTo>
                  <a:lnTo>
                    <a:pt x="349" y="430"/>
                  </a:lnTo>
                  <a:lnTo>
                    <a:pt x="364" y="434"/>
                  </a:lnTo>
                  <a:lnTo>
                    <a:pt x="378" y="438"/>
                  </a:lnTo>
                  <a:lnTo>
                    <a:pt x="392" y="439"/>
                  </a:lnTo>
                  <a:lnTo>
                    <a:pt x="405" y="442"/>
                  </a:lnTo>
                  <a:lnTo>
                    <a:pt x="420" y="445"/>
                  </a:lnTo>
                  <a:lnTo>
                    <a:pt x="433" y="446"/>
                  </a:lnTo>
                  <a:lnTo>
                    <a:pt x="457" y="448"/>
                  </a:lnTo>
                  <a:lnTo>
                    <a:pt x="469" y="450"/>
                  </a:lnTo>
                  <a:lnTo>
                    <a:pt x="482" y="450"/>
                  </a:lnTo>
                  <a:lnTo>
                    <a:pt x="494" y="451"/>
                  </a:lnTo>
                  <a:lnTo>
                    <a:pt x="507" y="451"/>
                  </a:lnTo>
                  <a:lnTo>
                    <a:pt x="520" y="451"/>
                  </a:lnTo>
                  <a:lnTo>
                    <a:pt x="534" y="451"/>
                  </a:lnTo>
                  <a:lnTo>
                    <a:pt x="547" y="451"/>
                  </a:lnTo>
                  <a:close/>
                </a:path>
              </a:pathLst>
            </a:custGeom>
            <a:solidFill>
              <a:srgbClr val="99FF66"/>
            </a:solidFill>
            <a:ln>
              <a:noFill/>
            </a:ln>
            <a:extLst>
              <a:ext uri="{91240B29-F687-4F45-9708-019B960494DF}">
                <a14:hiddenLine xmlns:a14="http://schemas.microsoft.com/office/drawing/2010/main" xmlns="" w="17463" cap="rnd">
                  <a:solidFill>
                    <a:schemeClr val="accent2"/>
                  </a:solidFill>
                  <a:prstDash val="solid"/>
                  <a:round/>
                  <a:headEnd/>
                  <a:tailEnd/>
                </a14:hiddenLine>
              </a:ext>
            </a:extLst>
          </p:spPr>
          <p:txBody>
            <a:bodyPr/>
            <a:lstStyle/>
            <a:p>
              <a:endParaRPr lang="en-GB"/>
            </a:p>
          </p:txBody>
        </p:sp>
        <p:sp>
          <p:nvSpPr>
            <p:cNvPr id="44050" name="Freeform 18"/>
            <p:cNvSpPr>
              <a:spLocks/>
            </p:cNvSpPr>
            <p:nvPr/>
          </p:nvSpPr>
          <p:spPr bwMode="auto">
            <a:xfrm>
              <a:off x="4730" y="3059"/>
              <a:ext cx="463" cy="1000"/>
            </a:xfrm>
            <a:custGeom>
              <a:avLst/>
              <a:gdLst>
                <a:gd name="T0" fmla="*/ 462 w 463"/>
                <a:gd name="T1" fmla="*/ 431 h 1000"/>
                <a:gd name="T2" fmla="*/ 461 w 463"/>
                <a:gd name="T3" fmla="*/ 405 h 1000"/>
                <a:gd name="T4" fmla="*/ 455 w 463"/>
                <a:gd name="T5" fmla="*/ 362 h 1000"/>
                <a:gd name="T6" fmla="*/ 445 w 463"/>
                <a:gd name="T7" fmla="*/ 316 h 1000"/>
                <a:gd name="T8" fmla="*/ 429 w 463"/>
                <a:gd name="T9" fmla="*/ 261 h 1000"/>
                <a:gd name="T10" fmla="*/ 411 w 463"/>
                <a:gd name="T11" fmla="*/ 213 h 1000"/>
                <a:gd name="T12" fmla="*/ 395 w 463"/>
                <a:gd name="T13" fmla="*/ 178 h 1000"/>
                <a:gd name="T14" fmla="*/ 376 w 463"/>
                <a:gd name="T15" fmla="*/ 142 h 1000"/>
                <a:gd name="T16" fmla="*/ 362 w 463"/>
                <a:gd name="T17" fmla="*/ 119 h 1000"/>
                <a:gd name="T18" fmla="*/ 342 w 463"/>
                <a:gd name="T19" fmla="*/ 89 h 1000"/>
                <a:gd name="T20" fmla="*/ 320 w 463"/>
                <a:gd name="T21" fmla="*/ 58 h 1000"/>
                <a:gd name="T22" fmla="*/ 300 w 463"/>
                <a:gd name="T23" fmla="*/ 32 h 1000"/>
                <a:gd name="T24" fmla="*/ 285 w 463"/>
                <a:gd name="T25" fmla="*/ 16 h 1000"/>
                <a:gd name="T26" fmla="*/ 270 w 463"/>
                <a:gd name="T27" fmla="*/ 0 h 1000"/>
                <a:gd name="T28" fmla="*/ 85 w 463"/>
                <a:gd name="T29" fmla="*/ 182 h 1000"/>
                <a:gd name="T30" fmla="*/ 113 w 463"/>
                <a:gd name="T31" fmla="*/ 213 h 1000"/>
                <a:gd name="T32" fmla="*/ 141 w 463"/>
                <a:gd name="T33" fmla="*/ 255 h 1000"/>
                <a:gd name="T34" fmla="*/ 165 w 463"/>
                <a:gd name="T35" fmla="*/ 300 h 1000"/>
                <a:gd name="T36" fmla="*/ 184 w 463"/>
                <a:gd name="T37" fmla="*/ 348 h 1000"/>
                <a:gd name="T38" fmla="*/ 194 w 463"/>
                <a:gd name="T39" fmla="*/ 386 h 1000"/>
                <a:gd name="T40" fmla="*/ 202 w 463"/>
                <a:gd name="T41" fmla="*/ 439 h 1000"/>
                <a:gd name="T42" fmla="*/ 199 w 463"/>
                <a:gd name="T43" fmla="*/ 524 h 1000"/>
                <a:gd name="T44" fmla="*/ 192 w 463"/>
                <a:gd name="T45" fmla="*/ 567 h 1000"/>
                <a:gd name="T46" fmla="*/ 166 w 463"/>
                <a:gd name="T47" fmla="*/ 638 h 1000"/>
                <a:gd name="T48" fmla="*/ 146 w 463"/>
                <a:gd name="T49" fmla="*/ 677 h 1000"/>
                <a:gd name="T50" fmla="*/ 123 w 463"/>
                <a:gd name="T51" fmla="*/ 711 h 1000"/>
                <a:gd name="T52" fmla="*/ 95 w 463"/>
                <a:gd name="T53" fmla="*/ 746 h 1000"/>
                <a:gd name="T54" fmla="*/ 107 w 463"/>
                <a:gd name="T55" fmla="*/ 932 h 1000"/>
                <a:gd name="T56" fmla="*/ 288 w 463"/>
                <a:gd name="T57" fmla="*/ 920 h 1000"/>
                <a:gd name="T58" fmla="*/ 324 w 463"/>
                <a:gd name="T59" fmla="*/ 877 h 1000"/>
                <a:gd name="T60" fmla="*/ 351 w 463"/>
                <a:gd name="T61" fmla="*/ 838 h 1000"/>
                <a:gd name="T62" fmla="*/ 375 w 463"/>
                <a:gd name="T63" fmla="*/ 799 h 1000"/>
                <a:gd name="T64" fmla="*/ 397 w 463"/>
                <a:gd name="T65" fmla="*/ 757 h 1000"/>
                <a:gd name="T66" fmla="*/ 416 w 463"/>
                <a:gd name="T67" fmla="*/ 714 h 1000"/>
                <a:gd name="T68" fmla="*/ 442 w 463"/>
                <a:gd name="T69" fmla="*/ 633 h 1000"/>
                <a:gd name="T70" fmla="*/ 452 w 463"/>
                <a:gd name="T71" fmla="*/ 591 h 1000"/>
                <a:gd name="T72" fmla="*/ 458 w 463"/>
                <a:gd name="T73" fmla="*/ 549 h 1000"/>
                <a:gd name="T74" fmla="*/ 463 w 463"/>
                <a:gd name="T75" fmla="*/ 514 h 1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63" h="1000">
                  <a:moveTo>
                    <a:pt x="463" y="503"/>
                  </a:moveTo>
                  <a:lnTo>
                    <a:pt x="462" y="431"/>
                  </a:lnTo>
                  <a:lnTo>
                    <a:pt x="462" y="420"/>
                  </a:lnTo>
                  <a:lnTo>
                    <a:pt x="461" y="405"/>
                  </a:lnTo>
                  <a:lnTo>
                    <a:pt x="458" y="378"/>
                  </a:lnTo>
                  <a:lnTo>
                    <a:pt x="455" y="362"/>
                  </a:lnTo>
                  <a:lnTo>
                    <a:pt x="449" y="331"/>
                  </a:lnTo>
                  <a:lnTo>
                    <a:pt x="445" y="316"/>
                  </a:lnTo>
                  <a:lnTo>
                    <a:pt x="437" y="286"/>
                  </a:lnTo>
                  <a:lnTo>
                    <a:pt x="429" y="261"/>
                  </a:lnTo>
                  <a:lnTo>
                    <a:pt x="421" y="235"/>
                  </a:lnTo>
                  <a:lnTo>
                    <a:pt x="411" y="213"/>
                  </a:lnTo>
                  <a:lnTo>
                    <a:pt x="405" y="201"/>
                  </a:lnTo>
                  <a:lnTo>
                    <a:pt x="395" y="178"/>
                  </a:lnTo>
                  <a:lnTo>
                    <a:pt x="388" y="164"/>
                  </a:lnTo>
                  <a:lnTo>
                    <a:pt x="376" y="142"/>
                  </a:lnTo>
                  <a:lnTo>
                    <a:pt x="370" y="130"/>
                  </a:lnTo>
                  <a:lnTo>
                    <a:pt x="362" y="119"/>
                  </a:lnTo>
                  <a:lnTo>
                    <a:pt x="354" y="108"/>
                  </a:lnTo>
                  <a:lnTo>
                    <a:pt x="342" y="89"/>
                  </a:lnTo>
                  <a:lnTo>
                    <a:pt x="334" y="77"/>
                  </a:lnTo>
                  <a:lnTo>
                    <a:pt x="320" y="58"/>
                  </a:lnTo>
                  <a:lnTo>
                    <a:pt x="306" y="40"/>
                  </a:lnTo>
                  <a:lnTo>
                    <a:pt x="300" y="32"/>
                  </a:lnTo>
                  <a:lnTo>
                    <a:pt x="293" y="25"/>
                  </a:lnTo>
                  <a:lnTo>
                    <a:pt x="285" y="16"/>
                  </a:lnTo>
                  <a:lnTo>
                    <a:pt x="279" y="9"/>
                  </a:lnTo>
                  <a:lnTo>
                    <a:pt x="270" y="0"/>
                  </a:lnTo>
                  <a:lnTo>
                    <a:pt x="248" y="154"/>
                  </a:lnTo>
                  <a:lnTo>
                    <a:pt x="85" y="182"/>
                  </a:lnTo>
                  <a:lnTo>
                    <a:pt x="93" y="192"/>
                  </a:lnTo>
                  <a:lnTo>
                    <a:pt x="113" y="213"/>
                  </a:lnTo>
                  <a:lnTo>
                    <a:pt x="123" y="228"/>
                  </a:lnTo>
                  <a:lnTo>
                    <a:pt x="141" y="255"/>
                  </a:lnTo>
                  <a:lnTo>
                    <a:pt x="149" y="269"/>
                  </a:lnTo>
                  <a:lnTo>
                    <a:pt x="165" y="300"/>
                  </a:lnTo>
                  <a:lnTo>
                    <a:pt x="172" y="315"/>
                  </a:lnTo>
                  <a:lnTo>
                    <a:pt x="184" y="348"/>
                  </a:lnTo>
                  <a:lnTo>
                    <a:pt x="189" y="366"/>
                  </a:lnTo>
                  <a:lnTo>
                    <a:pt x="194" y="386"/>
                  </a:lnTo>
                  <a:lnTo>
                    <a:pt x="198" y="405"/>
                  </a:lnTo>
                  <a:lnTo>
                    <a:pt x="202" y="439"/>
                  </a:lnTo>
                  <a:lnTo>
                    <a:pt x="201" y="509"/>
                  </a:lnTo>
                  <a:lnTo>
                    <a:pt x="199" y="524"/>
                  </a:lnTo>
                  <a:lnTo>
                    <a:pt x="195" y="552"/>
                  </a:lnTo>
                  <a:lnTo>
                    <a:pt x="192" y="567"/>
                  </a:lnTo>
                  <a:lnTo>
                    <a:pt x="183" y="595"/>
                  </a:lnTo>
                  <a:lnTo>
                    <a:pt x="166" y="638"/>
                  </a:lnTo>
                  <a:lnTo>
                    <a:pt x="159" y="653"/>
                  </a:lnTo>
                  <a:lnTo>
                    <a:pt x="146" y="677"/>
                  </a:lnTo>
                  <a:lnTo>
                    <a:pt x="130" y="701"/>
                  </a:lnTo>
                  <a:lnTo>
                    <a:pt x="123" y="711"/>
                  </a:lnTo>
                  <a:lnTo>
                    <a:pt x="105" y="734"/>
                  </a:lnTo>
                  <a:lnTo>
                    <a:pt x="95" y="746"/>
                  </a:lnTo>
                  <a:lnTo>
                    <a:pt x="0" y="665"/>
                  </a:lnTo>
                  <a:lnTo>
                    <a:pt x="107" y="932"/>
                  </a:lnTo>
                  <a:lnTo>
                    <a:pt x="377" y="1000"/>
                  </a:lnTo>
                  <a:lnTo>
                    <a:pt x="288" y="920"/>
                  </a:lnTo>
                  <a:lnTo>
                    <a:pt x="302" y="905"/>
                  </a:lnTo>
                  <a:lnTo>
                    <a:pt x="324" y="877"/>
                  </a:lnTo>
                  <a:lnTo>
                    <a:pt x="342" y="852"/>
                  </a:lnTo>
                  <a:lnTo>
                    <a:pt x="351" y="838"/>
                  </a:lnTo>
                  <a:lnTo>
                    <a:pt x="368" y="812"/>
                  </a:lnTo>
                  <a:lnTo>
                    <a:pt x="375" y="799"/>
                  </a:lnTo>
                  <a:lnTo>
                    <a:pt x="392" y="771"/>
                  </a:lnTo>
                  <a:lnTo>
                    <a:pt x="397" y="757"/>
                  </a:lnTo>
                  <a:lnTo>
                    <a:pt x="409" y="731"/>
                  </a:lnTo>
                  <a:lnTo>
                    <a:pt x="416" y="714"/>
                  </a:lnTo>
                  <a:lnTo>
                    <a:pt x="434" y="665"/>
                  </a:lnTo>
                  <a:lnTo>
                    <a:pt x="442" y="633"/>
                  </a:lnTo>
                  <a:lnTo>
                    <a:pt x="447" y="619"/>
                  </a:lnTo>
                  <a:lnTo>
                    <a:pt x="452" y="591"/>
                  </a:lnTo>
                  <a:lnTo>
                    <a:pt x="454" y="578"/>
                  </a:lnTo>
                  <a:lnTo>
                    <a:pt x="458" y="549"/>
                  </a:lnTo>
                  <a:lnTo>
                    <a:pt x="460" y="537"/>
                  </a:lnTo>
                  <a:lnTo>
                    <a:pt x="463" y="514"/>
                  </a:lnTo>
                  <a:lnTo>
                    <a:pt x="463" y="503"/>
                  </a:lnTo>
                  <a:close/>
                </a:path>
              </a:pathLst>
            </a:custGeom>
            <a:solidFill>
              <a:srgbClr val="6699FF"/>
            </a:solidFill>
            <a:ln>
              <a:noFill/>
            </a:ln>
            <a:extLst>
              <a:ext uri="{91240B29-F687-4F45-9708-019B960494DF}">
                <a14:hiddenLine xmlns:a14="http://schemas.microsoft.com/office/drawing/2010/main" xmlns="" w="9525">
                  <a:solidFill>
                    <a:schemeClr val="tx1"/>
                  </a:solidFill>
                  <a:round/>
                  <a:headEnd/>
                  <a:tailEnd/>
                </a14:hiddenLine>
              </a:ext>
            </a:extLst>
          </p:spPr>
          <p:txBody>
            <a:bodyPr/>
            <a:lstStyle/>
            <a:p>
              <a:endParaRPr lang="en-GB"/>
            </a:p>
          </p:txBody>
        </p:sp>
        <p:sp>
          <p:nvSpPr>
            <p:cNvPr id="44051" name="Freeform 19"/>
            <p:cNvSpPr>
              <a:spLocks/>
            </p:cNvSpPr>
            <p:nvPr/>
          </p:nvSpPr>
          <p:spPr bwMode="auto">
            <a:xfrm>
              <a:off x="4730" y="3059"/>
              <a:ext cx="463" cy="1000"/>
            </a:xfrm>
            <a:custGeom>
              <a:avLst/>
              <a:gdLst>
                <a:gd name="T0" fmla="*/ 462 w 463"/>
                <a:gd name="T1" fmla="*/ 431 h 1000"/>
                <a:gd name="T2" fmla="*/ 461 w 463"/>
                <a:gd name="T3" fmla="*/ 405 h 1000"/>
                <a:gd name="T4" fmla="*/ 455 w 463"/>
                <a:gd name="T5" fmla="*/ 362 h 1000"/>
                <a:gd name="T6" fmla="*/ 445 w 463"/>
                <a:gd name="T7" fmla="*/ 316 h 1000"/>
                <a:gd name="T8" fmla="*/ 429 w 463"/>
                <a:gd name="T9" fmla="*/ 261 h 1000"/>
                <a:gd name="T10" fmla="*/ 411 w 463"/>
                <a:gd name="T11" fmla="*/ 213 h 1000"/>
                <a:gd name="T12" fmla="*/ 395 w 463"/>
                <a:gd name="T13" fmla="*/ 178 h 1000"/>
                <a:gd name="T14" fmla="*/ 376 w 463"/>
                <a:gd name="T15" fmla="*/ 142 h 1000"/>
                <a:gd name="T16" fmla="*/ 362 w 463"/>
                <a:gd name="T17" fmla="*/ 119 h 1000"/>
                <a:gd name="T18" fmla="*/ 342 w 463"/>
                <a:gd name="T19" fmla="*/ 89 h 1000"/>
                <a:gd name="T20" fmla="*/ 320 w 463"/>
                <a:gd name="T21" fmla="*/ 58 h 1000"/>
                <a:gd name="T22" fmla="*/ 300 w 463"/>
                <a:gd name="T23" fmla="*/ 32 h 1000"/>
                <a:gd name="T24" fmla="*/ 285 w 463"/>
                <a:gd name="T25" fmla="*/ 16 h 1000"/>
                <a:gd name="T26" fmla="*/ 270 w 463"/>
                <a:gd name="T27" fmla="*/ 0 h 1000"/>
                <a:gd name="T28" fmla="*/ 85 w 463"/>
                <a:gd name="T29" fmla="*/ 182 h 1000"/>
                <a:gd name="T30" fmla="*/ 113 w 463"/>
                <a:gd name="T31" fmla="*/ 213 h 1000"/>
                <a:gd name="T32" fmla="*/ 141 w 463"/>
                <a:gd name="T33" fmla="*/ 255 h 1000"/>
                <a:gd name="T34" fmla="*/ 165 w 463"/>
                <a:gd name="T35" fmla="*/ 300 h 1000"/>
                <a:gd name="T36" fmla="*/ 184 w 463"/>
                <a:gd name="T37" fmla="*/ 348 h 1000"/>
                <a:gd name="T38" fmla="*/ 194 w 463"/>
                <a:gd name="T39" fmla="*/ 386 h 1000"/>
                <a:gd name="T40" fmla="*/ 202 w 463"/>
                <a:gd name="T41" fmla="*/ 439 h 1000"/>
                <a:gd name="T42" fmla="*/ 199 w 463"/>
                <a:gd name="T43" fmla="*/ 524 h 1000"/>
                <a:gd name="T44" fmla="*/ 192 w 463"/>
                <a:gd name="T45" fmla="*/ 567 h 1000"/>
                <a:gd name="T46" fmla="*/ 166 w 463"/>
                <a:gd name="T47" fmla="*/ 638 h 1000"/>
                <a:gd name="T48" fmla="*/ 146 w 463"/>
                <a:gd name="T49" fmla="*/ 677 h 1000"/>
                <a:gd name="T50" fmla="*/ 123 w 463"/>
                <a:gd name="T51" fmla="*/ 711 h 1000"/>
                <a:gd name="T52" fmla="*/ 95 w 463"/>
                <a:gd name="T53" fmla="*/ 746 h 1000"/>
                <a:gd name="T54" fmla="*/ 107 w 463"/>
                <a:gd name="T55" fmla="*/ 932 h 1000"/>
                <a:gd name="T56" fmla="*/ 288 w 463"/>
                <a:gd name="T57" fmla="*/ 920 h 1000"/>
                <a:gd name="T58" fmla="*/ 324 w 463"/>
                <a:gd name="T59" fmla="*/ 877 h 1000"/>
                <a:gd name="T60" fmla="*/ 351 w 463"/>
                <a:gd name="T61" fmla="*/ 838 h 1000"/>
                <a:gd name="T62" fmla="*/ 375 w 463"/>
                <a:gd name="T63" fmla="*/ 799 h 1000"/>
                <a:gd name="T64" fmla="*/ 397 w 463"/>
                <a:gd name="T65" fmla="*/ 757 h 1000"/>
                <a:gd name="T66" fmla="*/ 416 w 463"/>
                <a:gd name="T67" fmla="*/ 714 h 1000"/>
                <a:gd name="T68" fmla="*/ 442 w 463"/>
                <a:gd name="T69" fmla="*/ 633 h 1000"/>
                <a:gd name="T70" fmla="*/ 452 w 463"/>
                <a:gd name="T71" fmla="*/ 591 h 1000"/>
                <a:gd name="T72" fmla="*/ 458 w 463"/>
                <a:gd name="T73" fmla="*/ 549 h 1000"/>
                <a:gd name="T74" fmla="*/ 463 w 463"/>
                <a:gd name="T75" fmla="*/ 514 h 1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63" h="1000">
                  <a:moveTo>
                    <a:pt x="463" y="503"/>
                  </a:moveTo>
                  <a:lnTo>
                    <a:pt x="462" y="431"/>
                  </a:lnTo>
                  <a:lnTo>
                    <a:pt x="462" y="420"/>
                  </a:lnTo>
                  <a:lnTo>
                    <a:pt x="461" y="405"/>
                  </a:lnTo>
                  <a:lnTo>
                    <a:pt x="458" y="378"/>
                  </a:lnTo>
                  <a:lnTo>
                    <a:pt x="455" y="362"/>
                  </a:lnTo>
                  <a:lnTo>
                    <a:pt x="449" y="331"/>
                  </a:lnTo>
                  <a:lnTo>
                    <a:pt x="445" y="316"/>
                  </a:lnTo>
                  <a:lnTo>
                    <a:pt x="437" y="286"/>
                  </a:lnTo>
                  <a:lnTo>
                    <a:pt x="429" y="261"/>
                  </a:lnTo>
                  <a:lnTo>
                    <a:pt x="421" y="235"/>
                  </a:lnTo>
                  <a:lnTo>
                    <a:pt x="411" y="213"/>
                  </a:lnTo>
                  <a:lnTo>
                    <a:pt x="405" y="201"/>
                  </a:lnTo>
                  <a:lnTo>
                    <a:pt x="395" y="178"/>
                  </a:lnTo>
                  <a:lnTo>
                    <a:pt x="388" y="164"/>
                  </a:lnTo>
                  <a:lnTo>
                    <a:pt x="376" y="142"/>
                  </a:lnTo>
                  <a:lnTo>
                    <a:pt x="370" y="130"/>
                  </a:lnTo>
                  <a:lnTo>
                    <a:pt x="362" y="119"/>
                  </a:lnTo>
                  <a:lnTo>
                    <a:pt x="354" y="108"/>
                  </a:lnTo>
                  <a:lnTo>
                    <a:pt x="342" y="89"/>
                  </a:lnTo>
                  <a:lnTo>
                    <a:pt x="334" y="77"/>
                  </a:lnTo>
                  <a:lnTo>
                    <a:pt x="320" y="58"/>
                  </a:lnTo>
                  <a:lnTo>
                    <a:pt x="306" y="40"/>
                  </a:lnTo>
                  <a:lnTo>
                    <a:pt x="300" y="32"/>
                  </a:lnTo>
                  <a:lnTo>
                    <a:pt x="293" y="25"/>
                  </a:lnTo>
                  <a:lnTo>
                    <a:pt x="285" y="16"/>
                  </a:lnTo>
                  <a:lnTo>
                    <a:pt x="279" y="9"/>
                  </a:lnTo>
                  <a:lnTo>
                    <a:pt x="270" y="0"/>
                  </a:lnTo>
                  <a:lnTo>
                    <a:pt x="248" y="154"/>
                  </a:lnTo>
                  <a:lnTo>
                    <a:pt x="85" y="182"/>
                  </a:lnTo>
                  <a:lnTo>
                    <a:pt x="93" y="192"/>
                  </a:lnTo>
                  <a:lnTo>
                    <a:pt x="113" y="213"/>
                  </a:lnTo>
                  <a:lnTo>
                    <a:pt x="123" y="228"/>
                  </a:lnTo>
                  <a:lnTo>
                    <a:pt x="141" y="255"/>
                  </a:lnTo>
                  <a:lnTo>
                    <a:pt x="149" y="269"/>
                  </a:lnTo>
                  <a:lnTo>
                    <a:pt x="165" y="300"/>
                  </a:lnTo>
                  <a:lnTo>
                    <a:pt x="172" y="315"/>
                  </a:lnTo>
                  <a:lnTo>
                    <a:pt x="184" y="348"/>
                  </a:lnTo>
                  <a:lnTo>
                    <a:pt x="189" y="366"/>
                  </a:lnTo>
                  <a:lnTo>
                    <a:pt x="194" y="386"/>
                  </a:lnTo>
                  <a:lnTo>
                    <a:pt x="198" y="405"/>
                  </a:lnTo>
                  <a:lnTo>
                    <a:pt x="202" y="439"/>
                  </a:lnTo>
                  <a:lnTo>
                    <a:pt x="201" y="509"/>
                  </a:lnTo>
                  <a:lnTo>
                    <a:pt x="199" y="524"/>
                  </a:lnTo>
                  <a:lnTo>
                    <a:pt x="195" y="552"/>
                  </a:lnTo>
                  <a:lnTo>
                    <a:pt x="192" y="567"/>
                  </a:lnTo>
                  <a:lnTo>
                    <a:pt x="183" y="595"/>
                  </a:lnTo>
                  <a:lnTo>
                    <a:pt x="166" y="638"/>
                  </a:lnTo>
                  <a:lnTo>
                    <a:pt x="159" y="653"/>
                  </a:lnTo>
                  <a:lnTo>
                    <a:pt x="146" y="677"/>
                  </a:lnTo>
                  <a:lnTo>
                    <a:pt x="130" y="701"/>
                  </a:lnTo>
                  <a:lnTo>
                    <a:pt x="123" y="711"/>
                  </a:lnTo>
                  <a:lnTo>
                    <a:pt x="105" y="734"/>
                  </a:lnTo>
                  <a:lnTo>
                    <a:pt x="95" y="746"/>
                  </a:lnTo>
                  <a:lnTo>
                    <a:pt x="0" y="665"/>
                  </a:lnTo>
                  <a:lnTo>
                    <a:pt x="107" y="932"/>
                  </a:lnTo>
                  <a:lnTo>
                    <a:pt x="377" y="1000"/>
                  </a:lnTo>
                  <a:lnTo>
                    <a:pt x="288" y="920"/>
                  </a:lnTo>
                  <a:lnTo>
                    <a:pt x="302" y="905"/>
                  </a:lnTo>
                  <a:lnTo>
                    <a:pt x="324" y="877"/>
                  </a:lnTo>
                  <a:lnTo>
                    <a:pt x="342" y="852"/>
                  </a:lnTo>
                  <a:lnTo>
                    <a:pt x="351" y="838"/>
                  </a:lnTo>
                  <a:lnTo>
                    <a:pt x="368" y="812"/>
                  </a:lnTo>
                  <a:lnTo>
                    <a:pt x="375" y="799"/>
                  </a:lnTo>
                  <a:lnTo>
                    <a:pt x="392" y="771"/>
                  </a:lnTo>
                  <a:lnTo>
                    <a:pt x="397" y="757"/>
                  </a:lnTo>
                  <a:lnTo>
                    <a:pt x="409" y="731"/>
                  </a:lnTo>
                  <a:lnTo>
                    <a:pt x="416" y="714"/>
                  </a:lnTo>
                  <a:lnTo>
                    <a:pt x="434" y="665"/>
                  </a:lnTo>
                  <a:lnTo>
                    <a:pt x="442" y="633"/>
                  </a:lnTo>
                  <a:lnTo>
                    <a:pt x="447" y="619"/>
                  </a:lnTo>
                  <a:lnTo>
                    <a:pt x="452" y="591"/>
                  </a:lnTo>
                  <a:lnTo>
                    <a:pt x="454" y="578"/>
                  </a:lnTo>
                  <a:lnTo>
                    <a:pt x="458" y="549"/>
                  </a:lnTo>
                  <a:lnTo>
                    <a:pt x="460" y="537"/>
                  </a:lnTo>
                  <a:lnTo>
                    <a:pt x="463" y="514"/>
                  </a:lnTo>
                  <a:lnTo>
                    <a:pt x="463" y="503"/>
                  </a:lnTo>
                  <a:close/>
                </a:path>
              </a:pathLst>
            </a:custGeom>
            <a:solidFill>
              <a:schemeClr val="hlink"/>
            </a:solidFill>
            <a:ln>
              <a:noFill/>
            </a:ln>
            <a:extLst>
              <a:ext uri="{91240B29-F687-4F45-9708-019B960494DF}">
                <a14:hiddenLine xmlns:a14="http://schemas.microsoft.com/office/drawing/2010/main" xmlns="" w="17463" cap="rnd">
                  <a:solidFill>
                    <a:srgbClr val="99CCFF"/>
                  </a:solidFill>
                  <a:prstDash val="solid"/>
                  <a:round/>
                  <a:headEnd/>
                  <a:tailEnd/>
                </a14:hiddenLine>
              </a:ext>
            </a:extLst>
          </p:spPr>
          <p:txBody>
            <a:bodyPr/>
            <a:lstStyle/>
            <a:p>
              <a:endParaRPr lang="en-GB"/>
            </a:p>
          </p:txBody>
        </p:sp>
        <p:sp>
          <p:nvSpPr>
            <p:cNvPr id="44052" name="Text Box 20"/>
            <p:cNvSpPr txBox="1">
              <a:spLocks noChangeArrowheads="1"/>
            </p:cNvSpPr>
            <p:nvPr/>
          </p:nvSpPr>
          <p:spPr bwMode="auto">
            <a:xfrm>
              <a:off x="4041" y="2904"/>
              <a:ext cx="966" cy="14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90000" tIns="46800" rIns="90000" bIns="46800">
              <a:spAutoFit/>
            </a:bodyPr>
            <a:lstStyle>
              <a:lvl1pPr marL="182563" indent="-182563">
                <a:defRPr sz="2400">
                  <a:solidFill>
                    <a:schemeClr val="tx1"/>
                  </a:solidFill>
                  <a:latin typeface="Arial" charset="0"/>
                  <a:ea typeface="MS PGothic" pitchFamily="34" charset="-128"/>
                </a:defRPr>
              </a:lvl1pPr>
              <a:lvl2pPr>
                <a:defRPr sz="2400">
                  <a:solidFill>
                    <a:schemeClr val="tx1"/>
                  </a:solidFill>
                  <a:latin typeface="Arial" charset="0"/>
                  <a:ea typeface="MS PGothic" pitchFamily="34" charset="-128"/>
                </a:defRPr>
              </a:lvl2pPr>
              <a:lvl3pPr>
                <a:defRPr sz="2400">
                  <a:solidFill>
                    <a:schemeClr val="tx1"/>
                  </a:solidFill>
                  <a:latin typeface="Arial" charset="0"/>
                  <a:ea typeface="MS PGothic" pitchFamily="34" charset="-128"/>
                </a:defRPr>
              </a:lvl3pPr>
              <a:lvl4pPr>
                <a:defRPr sz="2400">
                  <a:solidFill>
                    <a:schemeClr val="tx1"/>
                  </a:solidFill>
                  <a:latin typeface="Arial" charset="0"/>
                  <a:ea typeface="MS PGothic" pitchFamily="34" charset="-128"/>
                </a:defRPr>
              </a:lvl4pPr>
              <a:lvl5pPr>
                <a:defRPr sz="2400">
                  <a:solidFill>
                    <a:schemeClr val="tx1"/>
                  </a:solidFill>
                  <a:latin typeface="Arial" charset="0"/>
                  <a:ea typeface="MS PGothic" pitchFamily="34" charset="-128"/>
                </a:defRPr>
              </a:lvl5pPr>
              <a:lvl6pPr eaLnBrk="0" fontAlgn="base" hangingPunct="0">
                <a:spcBef>
                  <a:spcPct val="0"/>
                </a:spcBef>
                <a:spcAft>
                  <a:spcPct val="0"/>
                </a:spcAft>
                <a:defRPr sz="2400">
                  <a:solidFill>
                    <a:schemeClr val="tx1"/>
                  </a:solidFill>
                  <a:latin typeface="Arial" charset="0"/>
                  <a:ea typeface="MS PGothic" pitchFamily="34" charset="-128"/>
                </a:defRPr>
              </a:lvl6pPr>
              <a:lvl7pPr eaLnBrk="0" fontAlgn="base" hangingPunct="0">
                <a:spcBef>
                  <a:spcPct val="0"/>
                </a:spcBef>
                <a:spcAft>
                  <a:spcPct val="0"/>
                </a:spcAft>
                <a:defRPr sz="2400">
                  <a:solidFill>
                    <a:schemeClr val="tx1"/>
                  </a:solidFill>
                  <a:latin typeface="Arial" charset="0"/>
                  <a:ea typeface="MS PGothic" pitchFamily="34" charset="-128"/>
                </a:defRPr>
              </a:lvl7pPr>
              <a:lvl8pPr eaLnBrk="0" fontAlgn="base" hangingPunct="0">
                <a:spcBef>
                  <a:spcPct val="0"/>
                </a:spcBef>
                <a:spcAft>
                  <a:spcPct val="0"/>
                </a:spcAft>
                <a:defRPr sz="2400">
                  <a:solidFill>
                    <a:schemeClr val="tx1"/>
                  </a:solidFill>
                  <a:latin typeface="Arial" charset="0"/>
                  <a:ea typeface="MS PGothic" pitchFamily="34" charset="-128"/>
                </a:defRPr>
              </a:lvl8pPr>
              <a:lvl9pPr eaLnBrk="0" fontAlgn="base" hangingPunct="0">
                <a:spcBef>
                  <a:spcPct val="0"/>
                </a:spcBef>
                <a:spcAft>
                  <a:spcPct val="0"/>
                </a:spcAft>
                <a:defRPr sz="2400">
                  <a:solidFill>
                    <a:schemeClr val="tx1"/>
                  </a:solidFill>
                  <a:latin typeface="Arial" charset="0"/>
                  <a:ea typeface="MS PGothic" pitchFamily="34" charset="-128"/>
                </a:defRPr>
              </a:lvl9pPr>
            </a:lstStyle>
            <a:p>
              <a:pPr algn="ctr">
                <a:spcBef>
                  <a:spcPct val="50000"/>
                </a:spcBef>
                <a:buFont typeface="Wingdings" pitchFamily="2" charset="2"/>
                <a:buNone/>
              </a:pPr>
              <a:r>
                <a:rPr lang="en-US" sz="1400" b="1">
                  <a:solidFill>
                    <a:schemeClr val="tx2"/>
                  </a:solidFill>
                </a:rPr>
                <a:t>Mobilise</a:t>
              </a:r>
            </a:p>
          </p:txBody>
        </p:sp>
        <p:sp>
          <p:nvSpPr>
            <p:cNvPr id="44053" name="Text Box 21"/>
            <p:cNvSpPr txBox="1">
              <a:spLocks noChangeArrowheads="1"/>
            </p:cNvSpPr>
            <p:nvPr/>
          </p:nvSpPr>
          <p:spPr bwMode="auto">
            <a:xfrm>
              <a:off x="3921" y="3966"/>
              <a:ext cx="1200" cy="14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90000" tIns="46800" rIns="90000" bIns="46800">
              <a:spAutoFit/>
            </a:bodyPr>
            <a:lstStyle>
              <a:lvl1pPr marL="182563" indent="-182563">
                <a:defRPr sz="2400">
                  <a:solidFill>
                    <a:schemeClr val="tx1"/>
                  </a:solidFill>
                  <a:latin typeface="Arial" charset="0"/>
                  <a:ea typeface="MS PGothic" pitchFamily="34" charset="-128"/>
                </a:defRPr>
              </a:lvl1pPr>
              <a:lvl2pPr>
                <a:defRPr sz="2400">
                  <a:solidFill>
                    <a:schemeClr val="tx1"/>
                  </a:solidFill>
                  <a:latin typeface="Arial" charset="0"/>
                  <a:ea typeface="MS PGothic" pitchFamily="34" charset="-128"/>
                </a:defRPr>
              </a:lvl2pPr>
              <a:lvl3pPr>
                <a:defRPr sz="2400">
                  <a:solidFill>
                    <a:schemeClr val="tx1"/>
                  </a:solidFill>
                  <a:latin typeface="Arial" charset="0"/>
                  <a:ea typeface="MS PGothic" pitchFamily="34" charset="-128"/>
                </a:defRPr>
              </a:lvl3pPr>
              <a:lvl4pPr>
                <a:defRPr sz="2400">
                  <a:solidFill>
                    <a:schemeClr val="tx1"/>
                  </a:solidFill>
                  <a:latin typeface="Arial" charset="0"/>
                  <a:ea typeface="MS PGothic" pitchFamily="34" charset="-128"/>
                </a:defRPr>
              </a:lvl4pPr>
              <a:lvl5pPr>
                <a:defRPr sz="2400">
                  <a:solidFill>
                    <a:schemeClr val="tx1"/>
                  </a:solidFill>
                  <a:latin typeface="Arial" charset="0"/>
                  <a:ea typeface="MS PGothic" pitchFamily="34" charset="-128"/>
                </a:defRPr>
              </a:lvl5pPr>
              <a:lvl6pPr eaLnBrk="0" fontAlgn="base" hangingPunct="0">
                <a:spcBef>
                  <a:spcPct val="0"/>
                </a:spcBef>
                <a:spcAft>
                  <a:spcPct val="0"/>
                </a:spcAft>
                <a:defRPr sz="2400">
                  <a:solidFill>
                    <a:schemeClr val="tx1"/>
                  </a:solidFill>
                  <a:latin typeface="Arial" charset="0"/>
                  <a:ea typeface="MS PGothic" pitchFamily="34" charset="-128"/>
                </a:defRPr>
              </a:lvl6pPr>
              <a:lvl7pPr eaLnBrk="0" fontAlgn="base" hangingPunct="0">
                <a:spcBef>
                  <a:spcPct val="0"/>
                </a:spcBef>
                <a:spcAft>
                  <a:spcPct val="0"/>
                </a:spcAft>
                <a:defRPr sz="2400">
                  <a:solidFill>
                    <a:schemeClr val="tx1"/>
                  </a:solidFill>
                  <a:latin typeface="Arial" charset="0"/>
                  <a:ea typeface="MS PGothic" pitchFamily="34" charset="-128"/>
                </a:defRPr>
              </a:lvl7pPr>
              <a:lvl8pPr eaLnBrk="0" fontAlgn="base" hangingPunct="0">
                <a:spcBef>
                  <a:spcPct val="0"/>
                </a:spcBef>
                <a:spcAft>
                  <a:spcPct val="0"/>
                </a:spcAft>
                <a:defRPr sz="2400">
                  <a:solidFill>
                    <a:schemeClr val="tx1"/>
                  </a:solidFill>
                  <a:latin typeface="Arial" charset="0"/>
                  <a:ea typeface="MS PGothic" pitchFamily="34" charset="-128"/>
                </a:defRPr>
              </a:lvl8pPr>
              <a:lvl9pPr eaLnBrk="0" fontAlgn="base" hangingPunct="0">
                <a:spcBef>
                  <a:spcPct val="0"/>
                </a:spcBef>
                <a:spcAft>
                  <a:spcPct val="0"/>
                </a:spcAft>
                <a:defRPr sz="2400">
                  <a:solidFill>
                    <a:schemeClr val="tx1"/>
                  </a:solidFill>
                  <a:latin typeface="Arial" charset="0"/>
                  <a:ea typeface="MS PGothic" pitchFamily="34" charset="-128"/>
                </a:defRPr>
              </a:lvl9pPr>
            </a:lstStyle>
            <a:p>
              <a:pPr algn="ctr">
                <a:spcBef>
                  <a:spcPct val="50000"/>
                </a:spcBef>
                <a:buFont typeface="Wingdings" pitchFamily="2" charset="2"/>
                <a:buNone/>
              </a:pPr>
              <a:r>
                <a:rPr lang="en-US" sz="1400" b="1">
                  <a:solidFill>
                    <a:schemeClr val="tx2"/>
                  </a:solidFill>
                </a:rPr>
                <a:t>Capture &amp; Validate</a:t>
              </a:r>
            </a:p>
          </p:txBody>
        </p:sp>
        <p:sp>
          <p:nvSpPr>
            <p:cNvPr id="44054" name="Text Box 22"/>
            <p:cNvSpPr txBox="1">
              <a:spLocks noChangeArrowheads="1"/>
            </p:cNvSpPr>
            <p:nvPr/>
          </p:nvSpPr>
          <p:spPr bwMode="auto">
            <a:xfrm rot="5400000">
              <a:off x="4563" y="3459"/>
              <a:ext cx="966" cy="14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90000" tIns="46800" rIns="90000" bIns="46800">
              <a:spAutoFit/>
            </a:bodyPr>
            <a:lstStyle>
              <a:lvl1pPr marL="182563" indent="-182563">
                <a:defRPr sz="2400">
                  <a:solidFill>
                    <a:schemeClr val="tx1"/>
                  </a:solidFill>
                  <a:latin typeface="Arial" charset="0"/>
                  <a:ea typeface="MS PGothic" pitchFamily="34" charset="-128"/>
                </a:defRPr>
              </a:lvl1pPr>
              <a:lvl2pPr>
                <a:defRPr sz="2400">
                  <a:solidFill>
                    <a:schemeClr val="tx1"/>
                  </a:solidFill>
                  <a:latin typeface="Arial" charset="0"/>
                  <a:ea typeface="MS PGothic" pitchFamily="34" charset="-128"/>
                </a:defRPr>
              </a:lvl2pPr>
              <a:lvl3pPr>
                <a:defRPr sz="2400">
                  <a:solidFill>
                    <a:schemeClr val="tx1"/>
                  </a:solidFill>
                  <a:latin typeface="Arial" charset="0"/>
                  <a:ea typeface="MS PGothic" pitchFamily="34" charset="-128"/>
                </a:defRPr>
              </a:lvl3pPr>
              <a:lvl4pPr>
                <a:defRPr sz="2400">
                  <a:solidFill>
                    <a:schemeClr val="tx1"/>
                  </a:solidFill>
                  <a:latin typeface="Arial" charset="0"/>
                  <a:ea typeface="MS PGothic" pitchFamily="34" charset="-128"/>
                </a:defRPr>
              </a:lvl4pPr>
              <a:lvl5pPr>
                <a:defRPr sz="2400">
                  <a:solidFill>
                    <a:schemeClr val="tx1"/>
                  </a:solidFill>
                  <a:latin typeface="Arial" charset="0"/>
                  <a:ea typeface="MS PGothic" pitchFamily="34" charset="-128"/>
                </a:defRPr>
              </a:lvl5pPr>
              <a:lvl6pPr eaLnBrk="0" fontAlgn="base" hangingPunct="0">
                <a:spcBef>
                  <a:spcPct val="0"/>
                </a:spcBef>
                <a:spcAft>
                  <a:spcPct val="0"/>
                </a:spcAft>
                <a:defRPr sz="2400">
                  <a:solidFill>
                    <a:schemeClr val="tx1"/>
                  </a:solidFill>
                  <a:latin typeface="Arial" charset="0"/>
                  <a:ea typeface="MS PGothic" pitchFamily="34" charset="-128"/>
                </a:defRPr>
              </a:lvl6pPr>
              <a:lvl7pPr eaLnBrk="0" fontAlgn="base" hangingPunct="0">
                <a:spcBef>
                  <a:spcPct val="0"/>
                </a:spcBef>
                <a:spcAft>
                  <a:spcPct val="0"/>
                </a:spcAft>
                <a:defRPr sz="2400">
                  <a:solidFill>
                    <a:schemeClr val="tx1"/>
                  </a:solidFill>
                  <a:latin typeface="Arial" charset="0"/>
                  <a:ea typeface="MS PGothic" pitchFamily="34" charset="-128"/>
                </a:defRPr>
              </a:lvl7pPr>
              <a:lvl8pPr eaLnBrk="0" fontAlgn="base" hangingPunct="0">
                <a:spcBef>
                  <a:spcPct val="0"/>
                </a:spcBef>
                <a:spcAft>
                  <a:spcPct val="0"/>
                </a:spcAft>
                <a:defRPr sz="2400">
                  <a:solidFill>
                    <a:schemeClr val="tx1"/>
                  </a:solidFill>
                  <a:latin typeface="Arial" charset="0"/>
                  <a:ea typeface="MS PGothic" pitchFamily="34" charset="-128"/>
                </a:defRPr>
              </a:lvl8pPr>
              <a:lvl9pPr eaLnBrk="0" fontAlgn="base" hangingPunct="0">
                <a:spcBef>
                  <a:spcPct val="0"/>
                </a:spcBef>
                <a:spcAft>
                  <a:spcPct val="0"/>
                </a:spcAft>
                <a:defRPr sz="2400">
                  <a:solidFill>
                    <a:schemeClr val="tx1"/>
                  </a:solidFill>
                  <a:latin typeface="Arial" charset="0"/>
                  <a:ea typeface="MS PGothic" pitchFamily="34" charset="-128"/>
                </a:defRPr>
              </a:lvl9pPr>
            </a:lstStyle>
            <a:p>
              <a:pPr algn="ctr">
                <a:spcBef>
                  <a:spcPct val="50000"/>
                </a:spcBef>
                <a:buFont typeface="Wingdings" pitchFamily="2" charset="2"/>
                <a:buNone/>
              </a:pPr>
              <a:r>
                <a:rPr lang="en-US" sz="1400" b="1">
                  <a:solidFill>
                    <a:schemeClr val="bg1"/>
                  </a:solidFill>
                </a:rPr>
                <a:t>Apply &amp; Learn</a:t>
              </a:r>
            </a:p>
          </p:txBody>
        </p:sp>
        <p:sp>
          <p:nvSpPr>
            <p:cNvPr id="44055" name="Text Box 23"/>
            <p:cNvSpPr txBox="1">
              <a:spLocks noChangeArrowheads="1"/>
            </p:cNvSpPr>
            <p:nvPr/>
          </p:nvSpPr>
          <p:spPr bwMode="auto">
            <a:xfrm rot="5400000">
              <a:off x="3555" y="3459"/>
              <a:ext cx="966" cy="14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90000" tIns="46800" rIns="90000" bIns="46800">
              <a:spAutoFit/>
            </a:bodyPr>
            <a:lstStyle>
              <a:lvl1pPr marL="182563" indent="-182563">
                <a:defRPr sz="2400">
                  <a:solidFill>
                    <a:schemeClr val="tx1"/>
                  </a:solidFill>
                  <a:latin typeface="Arial" charset="0"/>
                  <a:ea typeface="MS PGothic" pitchFamily="34" charset="-128"/>
                </a:defRPr>
              </a:lvl1pPr>
              <a:lvl2pPr>
                <a:defRPr sz="2400">
                  <a:solidFill>
                    <a:schemeClr val="tx1"/>
                  </a:solidFill>
                  <a:latin typeface="Arial" charset="0"/>
                  <a:ea typeface="MS PGothic" pitchFamily="34" charset="-128"/>
                </a:defRPr>
              </a:lvl2pPr>
              <a:lvl3pPr>
                <a:defRPr sz="2400">
                  <a:solidFill>
                    <a:schemeClr val="tx1"/>
                  </a:solidFill>
                  <a:latin typeface="Arial" charset="0"/>
                  <a:ea typeface="MS PGothic" pitchFamily="34" charset="-128"/>
                </a:defRPr>
              </a:lvl3pPr>
              <a:lvl4pPr>
                <a:defRPr sz="2400">
                  <a:solidFill>
                    <a:schemeClr val="tx1"/>
                  </a:solidFill>
                  <a:latin typeface="Arial" charset="0"/>
                  <a:ea typeface="MS PGothic" pitchFamily="34" charset="-128"/>
                </a:defRPr>
              </a:lvl4pPr>
              <a:lvl5pPr>
                <a:defRPr sz="2400">
                  <a:solidFill>
                    <a:schemeClr val="tx1"/>
                  </a:solidFill>
                  <a:latin typeface="Arial" charset="0"/>
                  <a:ea typeface="MS PGothic" pitchFamily="34" charset="-128"/>
                </a:defRPr>
              </a:lvl5pPr>
              <a:lvl6pPr eaLnBrk="0" fontAlgn="base" hangingPunct="0">
                <a:spcBef>
                  <a:spcPct val="0"/>
                </a:spcBef>
                <a:spcAft>
                  <a:spcPct val="0"/>
                </a:spcAft>
                <a:defRPr sz="2400">
                  <a:solidFill>
                    <a:schemeClr val="tx1"/>
                  </a:solidFill>
                  <a:latin typeface="Arial" charset="0"/>
                  <a:ea typeface="MS PGothic" pitchFamily="34" charset="-128"/>
                </a:defRPr>
              </a:lvl6pPr>
              <a:lvl7pPr eaLnBrk="0" fontAlgn="base" hangingPunct="0">
                <a:spcBef>
                  <a:spcPct val="0"/>
                </a:spcBef>
                <a:spcAft>
                  <a:spcPct val="0"/>
                </a:spcAft>
                <a:defRPr sz="2400">
                  <a:solidFill>
                    <a:schemeClr val="tx1"/>
                  </a:solidFill>
                  <a:latin typeface="Arial" charset="0"/>
                  <a:ea typeface="MS PGothic" pitchFamily="34" charset="-128"/>
                </a:defRPr>
              </a:lvl7pPr>
              <a:lvl8pPr eaLnBrk="0" fontAlgn="base" hangingPunct="0">
                <a:spcBef>
                  <a:spcPct val="0"/>
                </a:spcBef>
                <a:spcAft>
                  <a:spcPct val="0"/>
                </a:spcAft>
                <a:defRPr sz="2400">
                  <a:solidFill>
                    <a:schemeClr val="tx1"/>
                  </a:solidFill>
                  <a:latin typeface="Arial" charset="0"/>
                  <a:ea typeface="MS PGothic" pitchFamily="34" charset="-128"/>
                </a:defRPr>
              </a:lvl8pPr>
              <a:lvl9pPr eaLnBrk="0" fontAlgn="base" hangingPunct="0">
                <a:spcBef>
                  <a:spcPct val="0"/>
                </a:spcBef>
                <a:spcAft>
                  <a:spcPct val="0"/>
                </a:spcAft>
                <a:defRPr sz="2400">
                  <a:solidFill>
                    <a:schemeClr val="tx1"/>
                  </a:solidFill>
                  <a:latin typeface="Arial" charset="0"/>
                  <a:ea typeface="MS PGothic" pitchFamily="34" charset="-128"/>
                </a:defRPr>
              </a:lvl9pPr>
            </a:lstStyle>
            <a:p>
              <a:pPr algn="ctr">
                <a:spcBef>
                  <a:spcPct val="50000"/>
                </a:spcBef>
                <a:buFont typeface="Wingdings" pitchFamily="2" charset="2"/>
                <a:buNone/>
              </a:pPr>
              <a:r>
                <a:rPr lang="en-US" sz="1400" b="1">
                  <a:solidFill>
                    <a:schemeClr val="bg1"/>
                  </a:solidFill>
                </a:rPr>
                <a:t>Structure</a:t>
              </a:r>
            </a:p>
          </p:txBody>
        </p:sp>
      </p:grpSp>
      <p:grpSp>
        <p:nvGrpSpPr>
          <p:cNvPr id="44056" name="Group 24"/>
          <p:cNvGrpSpPr>
            <a:grpSpLocks/>
          </p:cNvGrpSpPr>
          <p:nvPr/>
        </p:nvGrpSpPr>
        <p:grpSpPr bwMode="auto">
          <a:xfrm>
            <a:off x="3903663" y="2406650"/>
            <a:ext cx="1100137" cy="869950"/>
            <a:chOff x="1296" y="1366"/>
            <a:chExt cx="693" cy="548"/>
          </a:xfrm>
        </p:grpSpPr>
        <p:pic>
          <p:nvPicPr>
            <p:cNvPr id="44057" name="Picture 25" descr="find"/>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437" y="1366"/>
              <a:ext cx="389" cy="38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4058" name="Text Box 26"/>
            <p:cNvSpPr txBox="1">
              <a:spLocks noChangeArrowheads="1"/>
            </p:cNvSpPr>
            <p:nvPr/>
          </p:nvSpPr>
          <p:spPr bwMode="auto">
            <a:xfrm>
              <a:off x="1296" y="1741"/>
              <a:ext cx="693" cy="17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0000" tIns="46800" rIns="90000" bIns="46800">
              <a:spAutoFit/>
            </a:bodyPr>
            <a:lstStyle/>
            <a:p>
              <a:pPr eaLnBrk="1" hangingPunct="1"/>
              <a:r>
                <a:rPr lang="en-GB" sz="1200"/>
                <a:t>Single search</a:t>
              </a:r>
            </a:p>
          </p:txBody>
        </p:sp>
      </p:grpSp>
      <p:grpSp>
        <p:nvGrpSpPr>
          <p:cNvPr id="44059" name="Group 27"/>
          <p:cNvGrpSpPr>
            <a:grpSpLocks/>
          </p:cNvGrpSpPr>
          <p:nvPr/>
        </p:nvGrpSpPr>
        <p:grpSpPr bwMode="auto">
          <a:xfrm>
            <a:off x="2278063" y="3436938"/>
            <a:ext cx="1428750" cy="1071562"/>
            <a:chOff x="295" y="1366"/>
            <a:chExt cx="900" cy="675"/>
          </a:xfrm>
        </p:grpSpPr>
        <p:pic>
          <p:nvPicPr>
            <p:cNvPr id="44060" name="Picture 28" descr="server_certificate"/>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31" y="1366"/>
              <a:ext cx="389" cy="38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4061" name="Text Box 29"/>
            <p:cNvSpPr txBox="1">
              <a:spLocks noChangeArrowheads="1"/>
            </p:cNvSpPr>
            <p:nvPr/>
          </p:nvSpPr>
          <p:spPr bwMode="auto">
            <a:xfrm>
              <a:off x="295" y="1753"/>
              <a:ext cx="900"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0000" tIns="46800" rIns="90000" bIns="46800">
              <a:spAutoFit/>
            </a:bodyPr>
            <a:lstStyle/>
            <a:p>
              <a:pPr algn="ctr" eaLnBrk="1" hangingPunct="1"/>
              <a:r>
                <a:rPr lang="en-GB" sz="1200"/>
                <a:t>Explicit knowledge</a:t>
              </a:r>
              <a:br>
                <a:rPr lang="en-GB" sz="1200"/>
              </a:br>
              <a:r>
                <a:rPr lang="en-GB" sz="1200"/>
                <a:t>library</a:t>
              </a:r>
            </a:p>
          </p:txBody>
        </p:sp>
      </p:grpSp>
      <p:grpSp>
        <p:nvGrpSpPr>
          <p:cNvPr id="44062" name="Group 30"/>
          <p:cNvGrpSpPr>
            <a:grpSpLocks/>
          </p:cNvGrpSpPr>
          <p:nvPr/>
        </p:nvGrpSpPr>
        <p:grpSpPr bwMode="auto">
          <a:xfrm>
            <a:off x="5351463" y="2406650"/>
            <a:ext cx="1236662" cy="863600"/>
            <a:chOff x="2034" y="1346"/>
            <a:chExt cx="779" cy="544"/>
          </a:xfrm>
        </p:grpSpPr>
        <p:pic>
          <p:nvPicPr>
            <p:cNvPr id="44063" name="Picture 31" descr="address_book3"/>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2203" y="1346"/>
              <a:ext cx="389" cy="38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4064" name="Text Box 32"/>
            <p:cNvSpPr txBox="1">
              <a:spLocks noChangeArrowheads="1"/>
            </p:cNvSpPr>
            <p:nvPr/>
          </p:nvSpPr>
          <p:spPr bwMode="auto">
            <a:xfrm>
              <a:off x="2034" y="1717"/>
              <a:ext cx="779" cy="17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0000" tIns="46800" rIns="90000" bIns="46800">
              <a:spAutoFit/>
            </a:bodyPr>
            <a:lstStyle/>
            <a:p>
              <a:pPr eaLnBrk="1" hangingPunct="1"/>
              <a:r>
                <a:rPr lang="en-GB" sz="1200"/>
                <a:t>Expertise finder</a:t>
              </a:r>
            </a:p>
          </p:txBody>
        </p:sp>
      </p:grpSp>
      <p:grpSp>
        <p:nvGrpSpPr>
          <p:cNvPr id="44065" name="Group 33"/>
          <p:cNvGrpSpPr>
            <a:grpSpLocks/>
          </p:cNvGrpSpPr>
          <p:nvPr/>
        </p:nvGrpSpPr>
        <p:grpSpPr bwMode="auto">
          <a:xfrm>
            <a:off x="2613025" y="4594225"/>
            <a:ext cx="804863" cy="995363"/>
            <a:chOff x="1383" y="1933"/>
            <a:chExt cx="507" cy="627"/>
          </a:xfrm>
        </p:grpSpPr>
        <p:pic>
          <p:nvPicPr>
            <p:cNvPr id="44066" name="Picture 34" descr="server_certificate"/>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429" y="1933"/>
              <a:ext cx="389" cy="38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4067" name="Text Box 35"/>
            <p:cNvSpPr txBox="1">
              <a:spLocks noChangeArrowheads="1"/>
            </p:cNvSpPr>
            <p:nvPr/>
          </p:nvSpPr>
          <p:spPr bwMode="auto">
            <a:xfrm>
              <a:off x="1383" y="2387"/>
              <a:ext cx="507" cy="17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0000" tIns="46800" rIns="90000" bIns="46800">
              <a:spAutoFit/>
            </a:bodyPr>
            <a:lstStyle/>
            <a:p>
              <a:pPr algn="ctr" eaLnBrk="1" hangingPunct="1"/>
              <a:r>
                <a:rPr lang="en-GB" sz="1200"/>
                <a:t>LL library</a:t>
              </a:r>
            </a:p>
          </p:txBody>
        </p:sp>
      </p:grpSp>
      <p:grpSp>
        <p:nvGrpSpPr>
          <p:cNvPr id="44068" name="Group 36"/>
          <p:cNvGrpSpPr>
            <a:grpSpLocks/>
          </p:cNvGrpSpPr>
          <p:nvPr/>
        </p:nvGrpSpPr>
        <p:grpSpPr bwMode="auto">
          <a:xfrm>
            <a:off x="4189413" y="4433888"/>
            <a:ext cx="820737" cy="654050"/>
            <a:chOff x="2280" y="2167"/>
            <a:chExt cx="517" cy="412"/>
          </a:xfrm>
        </p:grpSpPr>
        <p:pic>
          <p:nvPicPr>
            <p:cNvPr id="44069" name="Picture 37" descr="woman2"/>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2427" y="2167"/>
              <a:ext cx="198" cy="1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4070" name="Text Box 38"/>
            <p:cNvSpPr txBox="1">
              <a:spLocks noChangeArrowheads="1"/>
            </p:cNvSpPr>
            <p:nvPr/>
          </p:nvSpPr>
          <p:spPr bwMode="auto">
            <a:xfrm>
              <a:off x="2280" y="2387"/>
              <a:ext cx="517" cy="19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0000" tIns="46800" rIns="90000" bIns="46800">
              <a:spAutoFit/>
            </a:bodyPr>
            <a:lstStyle/>
            <a:p>
              <a:pPr algn="ctr" eaLnBrk="1" hangingPunct="1"/>
              <a:r>
                <a:rPr lang="en-GB" sz="700"/>
                <a:t>Knowledge area</a:t>
              </a:r>
              <a:br>
                <a:rPr lang="en-GB" sz="700"/>
              </a:br>
              <a:r>
                <a:rPr lang="en-GB" sz="700"/>
                <a:t>coordinator</a:t>
              </a:r>
            </a:p>
          </p:txBody>
        </p:sp>
      </p:grpSp>
      <p:grpSp>
        <p:nvGrpSpPr>
          <p:cNvPr id="44071" name="Group 39"/>
          <p:cNvGrpSpPr>
            <a:grpSpLocks/>
          </p:cNvGrpSpPr>
          <p:nvPr/>
        </p:nvGrpSpPr>
        <p:grpSpPr bwMode="auto">
          <a:xfrm>
            <a:off x="4765675" y="4100513"/>
            <a:ext cx="1022350" cy="1185862"/>
            <a:chOff x="2608" y="1525"/>
            <a:chExt cx="826" cy="936"/>
          </a:xfrm>
        </p:grpSpPr>
        <p:grpSp>
          <p:nvGrpSpPr>
            <p:cNvPr id="44072" name="Group 40"/>
            <p:cNvGrpSpPr>
              <a:grpSpLocks/>
            </p:cNvGrpSpPr>
            <p:nvPr/>
          </p:nvGrpSpPr>
          <p:grpSpPr bwMode="auto">
            <a:xfrm>
              <a:off x="2608" y="1525"/>
              <a:ext cx="826" cy="737"/>
              <a:chOff x="2608" y="2659"/>
              <a:chExt cx="917" cy="782"/>
            </a:xfrm>
          </p:grpSpPr>
          <p:pic>
            <p:nvPicPr>
              <p:cNvPr id="44073" name="Picture 41" descr="woman2"/>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2653" y="2750"/>
                <a:ext cx="198" cy="1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44074" name="Group 42"/>
              <p:cNvGrpSpPr>
                <a:grpSpLocks/>
              </p:cNvGrpSpPr>
              <p:nvPr/>
            </p:nvGrpSpPr>
            <p:grpSpPr bwMode="auto">
              <a:xfrm>
                <a:off x="2608" y="2841"/>
                <a:ext cx="306" cy="306"/>
                <a:chOff x="5376" y="2268"/>
                <a:chExt cx="306" cy="306"/>
              </a:xfrm>
            </p:grpSpPr>
            <p:pic>
              <p:nvPicPr>
                <p:cNvPr id="44075" name="Picture 43" descr="woman3"/>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5376" y="2268"/>
                  <a:ext cx="210" cy="2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4076" name="Picture 44" descr="woman3"/>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5472" y="2364"/>
                  <a:ext cx="210" cy="2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pic>
            <p:nvPicPr>
              <p:cNvPr id="44077" name="Picture 45" descr="businessman2"/>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2789" y="2841"/>
                <a:ext cx="192" cy="1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4078" name="Picture 46" descr="graduate"/>
              <p:cNvPicPr>
                <a:picLocks noChangeAspect="1" noChangeArrowheads="1"/>
              </p:cNvPicPr>
              <p:nvPr/>
            </p:nvPicPr>
            <p:blipFill>
              <a:blip r:embed="rId8" cstate="print">
                <a:extLst>
                  <a:ext uri="{28A0092B-C50C-407E-A947-70E740481C1C}">
                    <a14:useLocalDpi xmlns:a14="http://schemas.microsoft.com/office/drawing/2010/main" xmlns="" val="0"/>
                  </a:ext>
                </a:extLst>
              </a:blip>
              <a:srcRect/>
              <a:stretch>
                <a:fillRect/>
              </a:stretch>
            </p:blipFill>
            <p:spPr bwMode="auto">
              <a:xfrm>
                <a:off x="2835" y="3022"/>
                <a:ext cx="248" cy="24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4079" name="Picture 47" descr="graduate"/>
              <p:cNvPicPr>
                <a:picLocks noChangeAspect="1" noChangeArrowheads="1"/>
              </p:cNvPicPr>
              <p:nvPr/>
            </p:nvPicPr>
            <p:blipFill>
              <a:blip r:embed="rId8" cstate="print">
                <a:extLst>
                  <a:ext uri="{28A0092B-C50C-407E-A947-70E740481C1C}">
                    <a14:useLocalDpi xmlns:a14="http://schemas.microsoft.com/office/drawing/2010/main" xmlns="" val="0"/>
                  </a:ext>
                </a:extLst>
              </a:blip>
              <a:srcRect/>
              <a:stretch>
                <a:fillRect/>
              </a:stretch>
            </p:blipFill>
            <p:spPr bwMode="auto">
              <a:xfrm>
                <a:off x="2835" y="2659"/>
                <a:ext cx="248" cy="24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4080" name="Picture 48" descr="genius"/>
              <p:cNvPicPr>
                <a:picLocks noChangeAspect="1" noChangeArrowheads="1"/>
              </p:cNvPicPr>
              <p:nvPr/>
            </p:nvPicPr>
            <p:blipFill>
              <a:blip r:embed="rId9" cstate="print">
                <a:extLst>
                  <a:ext uri="{28A0092B-C50C-407E-A947-70E740481C1C}">
                    <a14:useLocalDpi xmlns:a14="http://schemas.microsoft.com/office/drawing/2010/main" xmlns="" val="0"/>
                  </a:ext>
                </a:extLst>
              </a:blip>
              <a:srcRect/>
              <a:stretch>
                <a:fillRect/>
              </a:stretch>
            </p:blipFill>
            <p:spPr bwMode="auto">
              <a:xfrm>
                <a:off x="2925" y="2841"/>
                <a:ext cx="237" cy="2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4081" name="Picture 49" descr="genius"/>
              <p:cNvPicPr>
                <a:picLocks noChangeAspect="1" noChangeArrowheads="1"/>
              </p:cNvPicPr>
              <p:nvPr/>
            </p:nvPicPr>
            <p:blipFill>
              <a:blip r:embed="rId9" cstate="print">
                <a:extLst>
                  <a:ext uri="{28A0092B-C50C-407E-A947-70E740481C1C}">
                    <a14:useLocalDpi xmlns:a14="http://schemas.microsoft.com/office/drawing/2010/main" xmlns="" val="0"/>
                  </a:ext>
                </a:extLst>
              </a:blip>
              <a:srcRect/>
              <a:stretch>
                <a:fillRect/>
              </a:stretch>
            </p:blipFill>
            <p:spPr bwMode="auto">
              <a:xfrm>
                <a:off x="2608" y="3022"/>
                <a:ext cx="237" cy="2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4082" name="Picture 50" descr="dude4"/>
              <p:cNvPicPr>
                <a:picLocks noChangeAspect="1" noChangeArrowheads="1"/>
              </p:cNvPicPr>
              <p:nvPr/>
            </p:nvPicPr>
            <p:blipFill>
              <a:blip r:embed="rId10" cstate="print">
                <a:extLst>
                  <a:ext uri="{28A0092B-C50C-407E-A947-70E740481C1C}">
                    <a14:useLocalDpi xmlns:a14="http://schemas.microsoft.com/office/drawing/2010/main" xmlns="" val="0"/>
                  </a:ext>
                </a:extLst>
              </a:blip>
              <a:srcRect/>
              <a:stretch>
                <a:fillRect/>
              </a:stretch>
            </p:blipFill>
            <p:spPr bwMode="auto">
              <a:xfrm>
                <a:off x="3016" y="3022"/>
                <a:ext cx="237" cy="2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4083" name="Picture 51" descr="dude4"/>
              <p:cNvPicPr>
                <a:picLocks noChangeAspect="1" noChangeArrowheads="1"/>
              </p:cNvPicPr>
              <p:nvPr/>
            </p:nvPicPr>
            <p:blipFill>
              <a:blip r:embed="rId10" cstate="print">
                <a:extLst>
                  <a:ext uri="{28A0092B-C50C-407E-A947-70E740481C1C}">
                    <a14:useLocalDpi xmlns:a14="http://schemas.microsoft.com/office/drawing/2010/main" xmlns="" val="0"/>
                  </a:ext>
                </a:extLst>
              </a:blip>
              <a:srcRect/>
              <a:stretch>
                <a:fillRect/>
              </a:stretch>
            </p:blipFill>
            <p:spPr bwMode="auto">
              <a:xfrm>
                <a:off x="3061" y="2705"/>
                <a:ext cx="237" cy="2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4084" name="Picture 52" descr="scientist"/>
              <p:cNvPicPr>
                <a:picLocks noChangeAspect="1" noChangeArrowheads="1"/>
              </p:cNvPicPr>
              <p:nvPr/>
            </p:nvPicPr>
            <p:blipFill>
              <a:blip r:embed="rId11" cstate="print">
                <a:extLst>
                  <a:ext uri="{28A0092B-C50C-407E-A947-70E740481C1C}">
                    <a14:useLocalDpi xmlns:a14="http://schemas.microsoft.com/office/drawing/2010/main" xmlns="" val="0"/>
                  </a:ext>
                </a:extLst>
              </a:blip>
              <a:srcRect/>
              <a:stretch>
                <a:fillRect/>
              </a:stretch>
            </p:blipFill>
            <p:spPr bwMode="auto">
              <a:xfrm>
                <a:off x="3107" y="2795"/>
                <a:ext cx="237" cy="2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4085" name="Picture 53" descr="scientist"/>
              <p:cNvPicPr>
                <a:picLocks noChangeAspect="1" noChangeArrowheads="1"/>
              </p:cNvPicPr>
              <p:nvPr/>
            </p:nvPicPr>
            <p:blipFill>
              <a:blip r:embed="rId11" cstate="print">
                <a:extLst>
                  <a:ext uri="{28A0092B-C50C-407E-A947-70E740481C1C}">
                    <a14:useLocalDpi xmlns:a14="http://schemas.microsoft.com/office/drawing/2010/main" xmlns="" val="0"/>
                  </a:ext>
                </a:extLst>
              </a:blip>
              <a:srcRect/>
              <a:stretch>
                <a:fillRect/>
              </a:stretch>
            </p:blipFill>
            <p:spPr bwMode="auto">
              <a:xfrm>
                <a:off x="2744" y="3113"/>
                <a:ext cx="237" cy="2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4086" name="Picture 54" descr="senior_citizen1"/>
              <p:cNvPicPr>
                <a:picLocks noChangeAspect="1" noChangeArrowheads="1"/>
              </p:cNvPicPr>
              <p:nvPr/>
            </p:nvPicPr>
            <p:blipFill>
              <a:blip r:embed="rId12" cstate="print">
                <a:extLst>
                  <a:ext uri="{28A0092B-C50C-407E-A947-70E740481C1C}">
                    <a14:useLocalDpi xmlns:a14="http://schemas.microsoft.com/office/drawing/2010/main" xmlns="" val="0"/>
                  </a:ext>
                </a:extLst>
              </a:blip>
              <a:srcRect/>
              <a:stretch>
                <a:fillRect/>
              </a:stretch>
            </p:blipFill>
            <p:spPr bwMode="auto">
              <a:xfrm>
                <a:off x="3107" y="2931"/>
                <a:ext cx="237" cy="2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4087" name="Picture 55" descr="schoolboy"/>
              <p:cNvPicPr>
                <a:picLocks noChangeAspect="1" noChangeArrowheads="1"/>
              </p:cNvPicPr>
              <p:nvPr/>
            </p:nvPicPr>
            <p:blipFill>
              <a:blip r:embed="rId13" cstate="print">
                <a:extLst>
                  <a:ext uri="{28A0092B-C50C-407E-A947-70E740481C1C}">
                    <a14:useLocalDpi xmlns:a14="http://schemas.microsoft.com/office/drawing/2010/main" xmlns="" val="0"/>
                  </a:ext>
                </a:extLst>
              </a:blip>
              <a:srcRect/>
              <a:stretch>
                <a:fillRect/>
              </a:stretch>
            </p:blipFill>
            <p:spPr bwMode="auto">
              <a:xfrm>
                <a:off x="2925" y="3158"/>
                <a:ext cx="237" cy="2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4088" name="Picture 56" descr="schoolboy"/>
              <p:cNvPicPr>
                <a:picLocks noChangeAspect="1" noChangeArrowheads="1"/>
              </p:cNvPicPr>
              <p:nvPr/>
            </p:nvPicPr>
            <p:blipFill>
              <a:blip r:embed="rId13" cstate="print">
                <a:extLst>
                  <a:ext uri="{28A0092B-C50C-407E-A947-70E740481C1C}">
                    <a14:useLocalDpi xmlns:a14="http://schemas.microsoft.com/office/drawing/2010/main" xmlns="" val="0"/>
                  </a:ext>
                </a:extLst>
              </a:blip>
              <a:srcRect/>
              <a:stretch>
                <a:fillRect/>
              </a:stretch>
            </p:blipFill>
            <p:spPr bwMode="auto">
              <a:xfrm>
                <a:off x="3197" y="2705"/>
                <a:ext cx="237" cy="2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4089" name="Picture 57" descr="scientist"/>
              <p:cNvPicPr>
                <a:picLocks noChangeAspect="1" noChangeArrowheads="1"/>
              </p:cNvPicPr>
              <p:nvPr/>
            </p:nvPicPr>
            <p:blipFill>
              <a:blip r:embed="rId11" cstate="print">
                <a:extLst>
                  <a:ext uri="{28A0092B-C50C-407E-A947-70E740481C1C}">
                    <a14:useLocalDpi xmlns:a14="http://schemas.microsoft.com/office/drawing/2010/main" xmlns="" val="0"/>
                  </a:ext>
                </a:extLst>
              </a:blip>
              <a:srcRect/>
              <a:stretch>
                <a:fillRect/>
              </a:stretch>
            </p:blipFill>
            <p:spPr bwMode="auto">
              <a:xfrm>
                <a:off x="3152" y="3067"/>
                <a:ext cx="237" cy="2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4090" name="Picture 58" descr="user3"/>
              <p:cNvPicPr>
                <a:picLocks noChangeAspect="1" noChangeArrowheads="1"/>
              </p:cNvPicPr>
              <p:nvPr/>
            </p:nvPicPr>
            <p:blipFill>
              <a:blip r:embed="rId14" cstate="print">
                <a:extLst>
                  <a:ext uri="{28A0092B-C50C-407E-A947-70E740481C1C}">
                    <a14:useLocalDpi xmlns:a14="http://schemas.microsoft.com/office/drawing/2010/main" xmlns="" val="0"/>
                  </a:ext>
                </a:extLst>
              </a:blip>
              <a:srcRect/>
              <a:stretch>
                <a:fillRect/>
              </a:stretch>
            </p:blipFill>
            <p:spPr bwMode="auto">
              <a:xfrm>
                <a:off x="3061" y="3204"/>
                <a:ext cx="237" cy="2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4091" name="Picture 59" descr="user3"/>
              <p:cNvPicPr>
                <a:picLocks noChangeAspect="1" noChangeArrowheads="1"/>
              </p:cNvPicPr>
              <p:nvPr/>
            </p:nvPicPr>
            <p:blipFill>
              <a:blip r:embed="rId14" cstate="print">
                <a:extLst>
                  <a:ext uri="{28A0092B-C50C-407E-A947-70E740481C1C}">
                    <a14:useLocalDpi xmlns:a14="http://schemas.microsoft.com/office/drawing/2010/main" xmlns="" val="0"/>
                  </a:ext>
                </a:extLst>
              </a:blip>
              <a:srcRect/>
              <a:stretch>
                <a:fillRect/>
              </a:stretch>
            </p:blipFill>
            <p:spPr bwMode="auto">
              <a:xfrm>
                <a:off x="3288" y="2931"/>
                <a:ext cx="237" cy="2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44092" name="Text Box 60"/>
            <p:cNvSpPr txBox="1">
              <a:spLocks noChangeArrowheads="1"/>
            </p:cNvSpPr>
            <p:nvPr/>
          </p:nvSpPr>
          <p:spPr bwMode="auto">
            <a:xfrm>
              <a:off x="2699" y="2281"/>
              <a:ext cx="613" cy="18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0000" tIns="46800" rIns="90000" bIns="46800">
              <a:spAutoFit/>
            </a:bodyPr>
            <a:lstStyle/>
            <a:p>
              <a:pPr eaLnBrk="1" hangingPunct="1"/>
              <a:r>
                <a:rPr lang="en-GB" sz="900"/>
                <a:t>Community</a:t>
              </a:r>
            </a:p>
          </p:txBody>
        </p:sp>
      </p:grpSp>
      <p:grpSp>
        <p:nvGrpSpPr>
          <p:cNvPr id="44093" name="Group 61"/>
          <p:cNvGrpSpPr>
            <a:grpSpLocks/>
          </p:cNvGrpSpPr>
          <p:nvPr/>
        </p:nvGrpSpPr>
        <p:grpSpPr bwMode="auto">
          <a:xfrm>
            <a:off x="2195513" y="5891213"/>
            <a:ext cx="1582737" cy="850900"/>
            <a:chOff x="692" y="2795"/>
            <a:chExt cx="997" cy="536"/>
          </a:xfrm>
        </p:grpSpPr>
        <p:pic>
          <p:nvPicPr>
            <p:cNvPr id="44094" name="Picture 62" descr="server_certificate"/>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020" y="2795"/>
              <a:ext cx="389" cy="38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4095" name="Text Box 63"/>
            <p:cNvSpPr txBox="1">
              <a:spLocks noChangeArrowheads="1"/>
            </p:cNvSpPr>
            <p:nvPr/>
          </p:nvSpPr>
          <p:spPr bwMode="auto">
            <a:xfrm>
              <a:off x="692" y="3158"/>
              <a:ext cx="997" cy="17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0000" tIns="46800" rIns="90000" bIns="46800">
              <a:spAutoFit/>
            </a:bodyPr>
            <a:lstStyle/>
            <a:p>
              <a:pPr algn="ctr" eaLnBrk="1" hangingPunct="1"/>
              <a:r>
                <a:rPr lang="en-GB" sz="1200"/>
                <a:t>Good practice library</a:t>
              </a:r>
            </a:p>
          </p:txBody>
        </p:sp>
      </p:grpSp>
      <p:grpSp>
        <p:nvGrpSpPr>
          <p:cNvPr id="44096" name="Group 64"/>
          <p:cNvGrpSpPr>
            <a:grpSpLocks/>
          </p:cNvGrpSpPr>
          <p:nvPr/>
        </p:nvGrpSpPr>
        <p:grpSpPr bwMode="auto">
          <a:xfrm>
            <a:off x="6516688" y="4429125"/>
            <a:ext cx="1244600" cy="1320800"/>
            <a:chOff x="3016" y="2115"/>
            <a:chExt cx="784" cy="832"/>
          </a:xfrm>
        </p:grpSpPr>
        <p:grpSp>
          <p:nvGrpSpPr>
            <p:cNvPr id="44097" name="Group 65"/>
            <p:cNvGrpSpPr>
              <a:grpSpLocks/>
            </p:cNvGrpSpPr>
            <p:nvPr/>
          </p:nvGrpSpPr>
          <p:grpSpPr bwMode="auto">
            <a:xfrm>
              <a:off x="3106" y="2115"/>
              <a:ext cx="506" cy="525"/>
              <a:chOff x="3489" y="2659"/>
              <a:chExt cx="506" cy="525"/>
            </a:xfrm>
          </p:grpSpPr>
          <p:pic>
            <p:nvPicPr>
              <p:cNvPr id="44098" name="Picture 66" descr="environment_edit"/>
              <p:cNvPicPr>
                <a:picLocks noChangeAspect="1" noChangeArrowheads="1"/>
              </p:cNvPicPr>
              <p:nvPr/>
            </p:nvPicPr>
            <p:blipFill>
              <a:blip r:embed="rId15" cstate="print">
                <a:extLst>
                  <a:ext uri="{28A0092B-C50C-407E-A947-70E740481C1C}">
                    <a14:useLocalDpi xmlns:a14="http://schemas.microsoft.com/office/drawing/2010/main" xmlns="" val="0"/>
                  </a:ext>
                </a:extLst>
              </a:blip>
              <a:srcRect/>
              <a:stretch>
                <a:fillRect/>
              </a:stretch>
            </p:blipFill>
            <p:spPr bwMode="auto">
              <a:xfrm>
                <a:off x="3606" y="2659"/>
                <a:ext cx="253" cy="2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4099" name="Picture 67" descr="environment_view"/>
              <p:cNvPicPr>
                <a:picLocks noChangeAspect="1" noChangeArrowheads="1"/>
              </p:cNvPicPr>
              <p:nvPr/>
            </p:nvPicPr>
            <p:blipFill>
              <a:blip r:embed="rId16" cstate="print">
                <a:extLst>
                  <a:ext uri="{28A0092B-C50C-407E-A947-70E740481C1C}">
                    <a14:useLocalDpi xmlns:a14="http://schemas.microsoft.com/office/drawing/2010/main" xmlns="" val="0"/>
                  </a:ext>
                </a:extLst>
              </a:blip>
              <a:srcRect/>
              <a:stretch>
                <a:fillRect/>
              </a:stretch>
            </p:blipFill>
            <p:spPr bwMode="auto">
              <a:xfrm>
                <a:off x="3489" y="2886"/>
                <a:ext cx="253" cy="2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4100" name="Picture 68" descr="environment_ok"/>
              <p:cNvPicPr>
                <a:picLocks noChangeAspect="1" noChangeArrowheads="1"/>
              </p:cNvPicPr>
              <p:nvPr/>
            </p:nvPicPr>
            <p:blipFill>
              <a:blip r:embed="rId17" cstate="print">
                <a:extLst>
                  <a:ext uri="{28A0092B-C50C-407E-A947-70E740481C1C}">
                    <a14:useLocalDpi xmlns:a14="http://schemas.microsoft.com/office/drawing/2010/main" xmlns="" val="0"/>
                  </a:ext>
                </a:extLst>
              </a:blip>
              <a:srcRect/>
              <a:stretch>
                <a:fillRect/>
              </a:stretch>
            </p:blipFill>
            <p:spPr bwMode="auto">
              <a:xfrm>
                <a:off x="3742" y="2931"/>
                <a:ext cx="253" cy="2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44101" name="Text Box 69"/>
            <p:cNvSpPr txBox="1">
              <a:spLocks noChangeArrowheads="1"/>
            </p:cNvSpPr>
            <p:nvPr/>
          </p:nvSpPr>
          <p:spPr bwMode="auto">
            <a:xfrm>
              <a:off x="3016" y="2659"/>
              <a:ext cx="784"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0000" tIns="46800" rIns="90000" bIns="46800">
              <a:spAutoFit/>
            </a:bodyPr>
            <a:lstStyle/>
            <a:p>
              <a:pPr algn="ctr" eaLnBrk="1" hangingPunct="1"/>
              <a:r>
                <a:rPr lang="en-GB" sz="1200"/>
                <a:t>Learn before</a:t>
              </a:r>
              <a:br>
                <a:rPr lang="en-GB" sz="1200"/>
              </a:br>
              <a:r>
                <a:rPr lang="en-GB" sz="1200"/>
                <a:t>during and after</a:t>
              </a:r>
            </a:p>
          </p:txBody>
        </p:sp>
      </p:grpSp>
      <p:grpSp>
        <p:nvGrpSpPr>
          <p:cNvPr id="44102" name="Group 70"/>
          <p:cNvGrpSpPr>
            <a:grpSpLocks/>
          </p:cNvGrpSpPr>
          <p:nvPr/>
        </p:nvGrpSpPr>
        <p:grpSpPr bwMode="auto">
          <a:xfrm>
            <a:off x="5378450" y="5892800"/>
            <a:ext cx="846138" cy="850900"/>
            <a:chOff x="2880" y="3475"/>
            <a:chExt cx="533" cy="536"/>
          </a:xfrm>
        </p:grpSpPr>
        <p:pic>
          <p:nvPicPr>
            <p:cNvPr id="44103" name="Picture 71" descr="certificate"/>
            <p:cNvPicPr>
              <a:picLocks noChangeAspect="1" noChangeArrowheads="1"/>
            </p:cNvPicPr>
            <p:nvPr/>
          </p:nvPicPr>
          <p:blipFill>
            <a:blip r:embed="rId18" cstate="print">
              <a:extLst>
                <a:ext uri="{28A0092B-C50C-407E-A947-70E740481C1C}">
                  <a14:useLocalDpi xmlns:a14="http://schemas.microsoft.com/office/drawing/2010/main" xmlns="" val="0"/>
                </a:ext>
              </a:extLst>
            </a:blip>
            <a:srcRect/>
            <a:stretch>
              <a:fillRect/>
            </a:stretch>
          </p:blipFill>
          <p:spPr bwMode="auto">
            <a:xfrm>
              <a:off x="2952" y="3475"/>
              <a:ext cx="389" cy="38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4104" name="Text Box 72"/>
            <p:cNvSpPr txBox="1">
              <a:spLocks noChangeArrowheads="1"/>
            </p:cNvSpPr>
            <p:nvPr/>
          </p:nvSpPr>
          <p:spPr bwMode="auto">
            <a:xfrm>
              <a:off x="2880" y="3838"/>
              <a:ext cx="533" cy="17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0000" tIns="46800" rIns="90000" bIns="46800">
              <a:spAutoFit/>
            </a:bodyPr>
            <a:lstStyle>
              <a:lvl1pPr marL="182563" indent="-182563">
                <a:defRPr sz="2400">
                  <a:solidFill>
                    <a:schemeClr val="tx1"/>
                  </a:solidFill>
                  <a:latin typeface="Arial" charset="0"/>
                  <a:ea typeface="MS PGothic" pitchFamily="34" charset="-128"/>
                </a:defRPr>
              </a:lvl1pPr>
              <a:lvl2pPr>
                <a:defRPr sz="2400">
                  <a:solidFill>
                    <a:schemeClr val="tx1"/>
                  </a:solidFill>
                  <a:latin typeface="Arial" charset="0"/>
                  <a:ea typeface="MS PGothic" pitchFamily="34" charset="-128"/>
                </a:defRPr>
              </a:lvl2pPr>
              <a:lvl3pPr>
                <a:defRPr sz="2400">
                  <a:solidFill>
                    <a:schemeClr val="tx1"/>
                  </a:solidFill>
                  <a:latin typeface="Arial" charset="0"/>
                  <a:ea typeface="MS PGothic" pitchFamily="34" charset="-128"/>
                </a:defRPr>
              </a:lvl3pPr>
              <a:lvl4pPr>
                <a:defRPr sz="2400">
                  <a:solidFill>
                    <a:schemeClr val="tx1"/>
                  </a:solidFill>
                  <a:latin typeface="Arial" charset="0"/>
                  <a:ea typeface="MS PGothic" pitchFamily="34" charset="-128"/>
                </a:defRPr>
              </a:lvl4pPr>
              <a:lvl5pPr>
                <a:defRPr sz="2400">
                  <a:solidFill>
                    <a:schemeClr val="tx1"/>
                  </a:solidFill>
                  <a:latin typeface="Arial" charset="0"/>
                  <a:ea typeface="MS PGothic" pitchFamily="34" charset="-128"/>
                </a:defRPr>
              </a:lvl5pPr>
              <a:lvl6pPr eaLnBrk="0" fontAlgn="base" hangingPunct="0">
                <a:spcBef>
                  <a:spcPct val="0"/>
                </a:spcBef>
                <a:spcAft>
                  <a:spcPct val="0"/>
                </a:spcAft>
                <a:defRPr sz="2400">
                  <a:solidFill>
                    <a:schemeClr val="tx1"/>
                  </a:solidFill>
                  <a:latin typeface="Arial" charset="0"/>
                  <a:ea typeface="MS PGothic" pitchFamily="34" charset="-128"/>
                </a:defRPr>
              </a:lvl6pPr>
              <a:lvl7pPr eaLnBrk="0" fontAlgn="base" hangingPunct="0">
                <a:spcBef>
                  <a:spcPct val="0"/>
                </a:spcBef>
                <a:spcAft>
                  <a:spcPct val="0"/>
                </a:spcAft>
                <a:defRPr sz="2400">
                  <a:solidFill>
                    <a:schemeClr val="tx1"/>
                  </a:solidFill>
                  <a:latin typeface="Arial" charset="0"/>
                  <a:ea typeface="MS PGothic" pitchFamily="34" charset="-128"/>
                </a:defRPr>
              </a:lvl7pPr>
              <a:lvl8pPr eaLnBrk="0" fontAlgn="base" hangingPunct="0">
                <a:spcBef>
                  <a:spcPct val="0"/>
                </a:spcBef>
                <a:spcAft>
                  <a:spcPct val="0"/>
                </a:spcAft>
                <a:defRPr sz="2400">
                  <a:solidFill>
                    <a:schemeClr val="tx1"/>
                  </a:solidFill>
                  <a:latin typeface="Arial" charset="0"/>
                  <a:ea typeface="MS PGothic" pitchFamily="34" charset="-128"/>
                </a:defRPr>
              </a:lvl8pPr>
              <a:lvl9pPr eaLnBrk="0" fontAlgn="base" hangingPunct="0">
                <a:spcBef>
                  <a:spcPct val="0"/>
                </a:spcBef>
                <a:spcAft>
                  <a:spcPct val="0"/>
                </a:spcAft>
                <a:defRPr sz="2400">
                  <a:solidFill>
                    <a:schemeClr val="tx1"/>
                  </a:solidFill>
                  <a:latin typeface="Arial" charset="0"/>
                  <a:ea typeface="MS PGothic" pitchFamily="34" charset="-128"/>
                </a:defRPr>
              </a:lvl9pPr>
            </a:lstStyle>
            <a:p>
              <a:pPr>
                <a:spcBef>
                  <a:spcPct val="50000"/>
                </a:spcBef>
                <a:buFont typeface="Wingdings" pitchFamily="2" charset="2"/>
                <a:buNone/>
              </a:pPr>
              <a:r>
                <a:rPr lang="en-GB" sz="1200"/>
                <a:t>Validation</a:t>
              </a:r>
            </a:p>
          </p:txBody>
        </p:sp>
      </p:grpSp>
      <p:grpSp>
        <p:nvGrpSpPr>
          <p:cNvPr id="44105" name="Group 73"/>
          <p:cNvGrpSpPr>
            <a:grpSpLocks/>
          </p:cNvGrpSpPr>
          <p:nvPr/>
        </p:nvGrpSpPr>
        <p:grpSpPr bwMode="auto">
          <a:xfrm>
            <a:off x="4064000" y="5892800"/>
            <a:ext cx="720725" cy="850900"/>
            <a:chOff x="1247" y="3784"/>
            <a:chExt cx="454" cy="536"/>
          </a:xfrm>
        </p:grpSpPr>
        <p:pic>
          <p:nvPicPr>
            <p:cNvPr id="44106" name="Picture 74" descr="book_open"/>
            <p:cNvPicPr>
              <a:picLocks noChangeAspect="1" noChangeArrowheads="1"/>
            </p:cNvPicPr>
            <p:nvPr/>
          </p:nvPicPr>
          <p:blipFill>
            <a:blip r:embed="rId19" cstate="print">
              <a:extLst>
                <a:ext uri="{28A0092B-C50C-407E-A947-70E740481C1C}">
                  <a14:useLocalDpi xmlns:a14="http://schemas.microsoft.com/office/drawing/2010/main" xmlns="" val="0"/>
                </a:ext>
              </a:extLst>
            </a:blip>
            <a:srcRect/>
            <a:stretch>
              <a:fillRect/>
            </a:stretch>
          </p:blipFill>
          <p:spPr bwMode="auto">
            <a:xfrm>
              <a:off x="1274" y="3784"/>
              <a:ext cx="389" cy="38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4107" name="Text Box 75"/>
            <p:cNvSpPr txBox="1">
              <a:spLocks noChangeArrowheads="1"/>
            </p:cNvSpPr>
            <p:nvPr/>
          </p:nvSpPr>
          <p:spPr bwMode="auto">
            <a:xfrm>
              <a:off x="1247" y="4147"/>
              <a:ext cx="454" cy="17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0000" tIns="46800" rIns="90000" bIns="46800">
              <a:spAutoFit/>
            </a:bodyPr>
            <a:lstStyle>
              <a:lvl1pPr marL="182563" indent="-182563">
                <a:defRPr sz="2400">
                  <a:solidFill>
                    <a:schemeClr val="tx1"/>
                  </a:solidFill>
                  <a:latin typeface="Arial" charset="0"/>
                  <a:ea typeface="MS PGothic" pitchFamily="34" charset="-128"/>
                </a:defRPr>
              </a:lvl1pPr>
              <a:lvl2pPr>
                <a:defRPr sz="2400">
                  <a:solidFill>
                    <a:schemeClr val="tx1"/>
                  </a:solidFill>
                  <a:latin typeface="Arial" charset="0"/>
                  <a:ea typeface="MS PGothic" pitchFamily="34" charset="-128"/>
                </a:defRPr>
              </a:lvl2pPr>
              <a:lvl3pPr>
                <a:defRPr sz="2400">
                  <a:solidFill>
                    <a:schemeClr val="tx1"/>
                  </a:solidFill>
                  <a:latin typeface="Arial" charset="0"/>
                  <a:ea typeface="MS PGothic" pitchFamily="34" charset="-128"/>
                </a:defRPr>
              </a:lvl3pPr>
              <a:lvl4pPr>
                <a:defRPr sz="2400">
                  <a:solidFill>
                    <a:schemeClr val="tx1"/>
                  </a:solidFill>
                  <a:latin typeface="Arial" charset="0"/>
                  <a:ea typeface="MS PGothic" pitchFamily="34" charset="-128"/>
                </a:defRPr>
              </a:lvl4pPr>
              <a:lvl5pPr>
                <a:defRPr sz="2400">
                  <a:solidFill>
                    <a:schemeClr val="tx1"/>
                  </a:solidFill>
                  <a:latin typeface="Arial" charset="0"/>
                  <a:ea typeface="MS PGothic" pitchFamily="34" charset="-128"/>
                </a:defRPr>
              </a:lvl5pPr>
              <a:lvl6pPr eaLnBrk="0" fontAlgn="base" hangingPunct="0">
                <a:spcBef>
                  <a:spcPct val="0"/>
                </a:spcBef>
                <a:spcAft>
                  <a:spcPct val="0"/>
                </a:spcAft>
                <a:defRPr sz="2400">
                  <a:solidFill>
                    <a:schemeClr val="tx1"/>
                  </a:solidFill>
                  <a:latin typeface="Arial" charset="0"/>
                  <a:ea typeface="MS PGothic" pitchFamily="34" charset="-128"/>
                </a:defRPr>
              </a:lvl6pPr>
              <a:lvl7pPr eaLnBrk="0" fontAlgn="base" hangingPunct="0">
                <a:spcBef>
                  <a:spcPct val="0"/>
                </a:spcBef>
                <a:spcAft>
                  <a:spcPct val="0"/>
                </a:spcAft>
                <a:defRPr sz="2400">
                  <a:solidFill>
                    <a:schemeClr val="tx1"/>
                  </a:solidFill>
                  <a:latin typeface="Arial" charset="0"/>
                  <a:ea typeface="MS PGothic" pitchFamily="34" charset="-128"/>
                </a:defRPr>
              </a:lvl7pPr>
              <a:lvl8pPr eaLnBrk="0" fontAlgn="base" hangingPunct="0">
                <a:spcBef>
                  <a:spcPct val="0"/>
                </a:spcBef>
                <a:spcAft>
                  <a:spcPct val="0"/>
                </a:spcAft>
                <a:defRPr sz="2400">
                  <a:solidFill>
                    <a:schemeClr val="tx1"/>
                  </a:solidFill>
                  <a:latin typeface="Arial" charset="0"/>
                  <a:ea typeface="MS PGothic" pitchFamily="34" charset="-128"/>
                </a:defRPr>
              </a:lvl8pPr>
              <a:lvl9pPr eaLnBrk="0" fontAlgn="base" hangingPunct="0">
                <a:spcBef>
                  <a:spcPct val="0"/>
                </a:spcBef>
                <a:spcAft>
                  <a:spcPct val="0"/>
                </a:spcAft>
                <a:defRPr sz="2400">
                  <a:solidFill>
                    <a:schemeClr val="tx1"/>
                  </a:solidFill>
                  <a:latin typeface="Arial" charset="0"/>
                  <a:ea typeface="MS PGothic" pitchFamily="34" charset="-128"/>
                </a:defRPr>
              </a:lvl9pPr>
            </a:lstStyle>
            <a:p>
              <a:pPr>
                <a:spcBef>
                  <a:spcPct val="50000"/>
                </a:spcBef>
                <a:buFont typeface="Wingdings" pitchFamily="2" charset="2"/>
                <a:buNone/>
              </a:pPr>
              <a:r>
                <a:rPr lang="en-GB" sz="1200"/>
                <a:t>Capture</a:t>
              </a:r>
            </a:p>
          </p:txBody>
        </p:sp>
      </p:grpSp>
      <p:grpSp>
        <p:nvGrpSpPr>
          <p:cNvPr id="44108" name="Group 76"/>
          <p:cNvGrpSpPr>
            <a:grpSpLocks/>
          </p:cNvGrpSpPr>
          <p:nvPr/>
        </p:nvGrpSpPr>
        <p:grpSpPr bwMode="auto">
          <a:xfrm>
            <a:off x="6677025" y="5834063"/>
            <a:ext cx="923925" cy="922337"/>
            <a:chOff x="3061" y="3113"/>
            <a:chExt cx="582" cy="581"/>
          </a:xfrm>
        </p:grpSpPr>
        <p:sp>
          <p:nvSpPr>
            <p:cNvPr id="44109" name="Text Box 77"/>
            <p:cNvSpPr txBox="1">
              <a:spLocks noChangeArrowheads="1"/>
            </p:cNvSpPr>
            <p:nvPr/>
          </p:nvSpPr>
          <p:spPr bwMode="auto">
            <a:xfrm>
              <a:off x="3061" y="3521"/>
              <a:ext cx="582" cy="17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0000" tIns="46800" rIns="90000" bIns="46800">
              <a:spAutoFit/>
            </a:bodyPr>
            <a:lstStyle/>
            <a:p>
              <a:pPr algn="ctr" eaLnBrk="1" hangingPunct="1"/>
              <a:r>
                <a:rPr lang="en-GB" sz="1200"/>
                <a:t>Proficiency</a:t>
              </a:r>
            </a:p>
          </p:txBody>
        </p:sp>
        <p:pic>
          <p:nvPicPr>
            <p:cNvPr id="44110" name="Picture 78" descr="Staunton6"/>
            <p:cNvPicPr>
              <a:picLocks noChangeAspect="1" noChangeArrowheads="1"/>
            </p:cNvPicPr>
            <p:nvPr/>
          </p:nvPicPr>
          <p:blipFill>
            <a:blip r:embed="rId20" cstate="print">
              <a:extLst>
                <a:ext uri="{28A0092B-C50C-407E-A947-70E740481C1C}">
                  <a14:useLocalDpi xmlns:a14="http://schemas.microsoft.com/office/drawing/2010/main" xmlns="" val="0"/>
                </a:ext>
              </a:extLst>
            </a:blip>
            <a:srcRect/>
            <a:stretch>
              <a:fillRect/>
            </a:stretch>
          </p:blipFill>
          <p:spPr bwMode="auto">
            <a:xfrm>
              <a:off x="3152" y="3113"/>
              <a:ext cx="408" cy="40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grpSp>
        <p:nvGrpSpPr>
          <p:cNvPr id="44111" name="Group 79"/>
          <p:cNvGrpSpPr>
            <a:grpSpLocks/>
          </p:cNvGrpSpPr>
          <p:nvPr/>
        </p:nvGrpSpPr>
        <p:grpSpPr bwMode="auto">
          <a:xfrm>
            <a:off x="6756400" y="3498850"/>
            <a:ext cx="763588" cy="860425"/>
            <a:chOff x="3179" y="1578"/>
            <a:chExt cx="481" cy="542"/>
          </a:xfrm>
        </p:grpSpPr>
        <p:sp>
          <p:nvSpPr>
            <p:cNvPr id="44112" name="Text Box 80"/>
            <p:cNvSpPr txBox="1">
              <a:spLocks noChangeArrowheads="1"/>
            </p:cNvSpPr>
            <p:nvPr/>
          </p:nvSpPr>
          <p:spPr bwMode="auto">
            <a:xfrm>
              <a:off x="3179" y="1947"/>
              <a:ext cx="481" cy="17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0000" tIns="46800" rIns="90000" bIns="46800">
              <a:spAutoFit/>
            </a:bodyPr>
            <a:lstStyle/>
            <a:p>
              <a:pPr algn="ctr" eaLnBrk="1" hangingPunct="1"/>
              <a:r>
                <a:rPr lang="en-GB" sz="1200"/>
                <a:t>Innovate</a:t>
              </a:r>
            </a:p>
          </p:txBody>
        </p:sp>
        <p:pic>
          <p:nvPicPr>
            <p:cNvPr id="44113" name="Picture 81" descr="lightbulb"/>
            <p:cNvPicPr>
              <a:picLocks noChangeAspect="1" noChangeArrowheads="1"/>
            </p:cNvPicPr>
            <p:nvPr/>
          </p:nvPicPr>
          <p:blipFill>
            <a:blip r:embed="rId21" cstate="print">
              <a:extLst>
                <a:ext uri="{28A0092B-C50C-407E-A947-70E740481C1C}">
                  <a14:useLocalDpi xmlns:a14="http://schemas.microsoft.com/office/drawing/2010/main" xmlns="" val="0"/>
                </a:ext>
              </a:extLst>
            </a:blip>
            <a:srcRect/>
            <a:stretch>
              <a:fillRect/>
            </a:stretch>
          </p:blipFill>
          <p:spPr bwMode="auto">
            <a:xfrm>
              <a:off x="3271" y="1578"/>
              <a:ext cx="271" cy="38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44114" name="AutoShape 82"/>
          <p:cNvSpPr>
            <a:spLocks noChangeArrowheads="1"/>
          </p:cNvSpPr>
          <p:nvPr/>
        </p:nvSpPr>
        <p:spPr bwMode="auto">
          <a:xfrm>
            <a:off x="179388" y="71438"/>
            <a:ext cx="8785225" cy="333375"/>
          </a:xfrm>
          <a:prstGeom prst="roundRect">
            <a:avLst>
              <a:gd name="adj" fmla="val 16667"/>
            </a:avLst>
          </a:prstGeom>
          <a:ln/>
          <a:extLst/>
        </p:spPr>
        <p:style>
          <a:lnRef idx="0">
            <a:schemeClr val="dk1"/>
          </a:lnRef>
          <a:fillRef idx="3">
            <a:schemeClr val="dk1"/>
          </a:fillRef>
          <a:effectRef idx="3">
            <a:schemeClr val="dk1"/>
          </a:effectRef>
          <a:fontRef idx="minor">
            <a:schemeClr val="lt1"/>
          </a:fontRef>
        </p:style>
        <p:txBody>
          <a:bodyPr wrap="none" lIns="90000" tIns="46800" rIns="90000" bIns="46800" anchor="ctr"/>
          <a:lstStyle/>
          <a:p>
            <a:pPr eaLnBrk="1" hangingPunct="1"/>
            <a:r>
              <a:rPr lang="en-GB" sz="2400" b="1" dirty="0" smtClean="0"/>
              <a:t>Operational </a:t>
            </a:r>
            <a:r>
              <a:rPr lang="en-GB" sz="2400" b="1" dirty="0"/>
              <a:t>framework</a:t>
            </a:r>
          </a:p>
        </p:txBody>
      </p:sp>
      <p:sp>
        <p:nvSpPr>
          <p:cNvPr id="44115" name="Text Box 83"/>
          <p:cNvSpPr txBox="1">
            <a:spLocks noChangeArrowheads="1"/>
          </p:cNvSpPr>
          <p:nvPr/>
        </p:nvSpPr>
        <p:spPr bwMode="auto">
          <a:xfrm rot="16200000">
            <a:off x="6002338" y="4356100"/>
            <a:ext cx="4248150" cy="234950"/>
          </a:xfrm>
          <a:prstGeom prst="rect">
            <a:avLst/>
          </a:prstGeom>
          <a:solidFill>
            <a:schemeClr val="accent1">
              <a:alpha val="86000"/>
            </a:schemeClr>
          </a:solidFill>
          <a:ln>
            <a:noFill/>
          </a:ln>
          <a:effectLst/>
          <a:extLst>
            <a:ext uri="{91240B29-F687-4F45-9708-019B960494DF}">
              <a14:hiddenLine xmlns:a14="http://schemas.microsoft.com/office/drawing/2010/main" xmlns="" w="19050" algn="ctr">
                <a:solidFill>
                  <a:srgbClr val="003366"/>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18000" tIns="10800" rIns="18000" bIns="10800">
            <a:spAutoFit/>
          </a:bodyPr>
          <a:lstStyle/>
          <a:p>
            <a:r>
              <a:rPr lang="en-GB" sz="1400" b="1">
                <a:solidFill>
                  <a:srgbClr val="006600"/>
                </a:solidFill>
              </a:rPr>
              <a:t>Processes &amp; systems</a:t>
            </a:r>
          </a:p>
        </p:txBody>
      </p:sp>
      <p:sp>
        <p:nvSpPr>
          <p:cNvPr id="44116" name="AutoShape 84"/>
          <p:cNvSpPr>
            <a:spLocks noChangeArrowheads="1"/>
          </p:cNvSpPr>
          <p:nvPr/>
        </p:nvSpPr>
        <p:spPr bwMode="auto">
          <a:xfrm>
            <a:off x="5508625" y="549275"/>
            <a:ext cx="2808288" cy="1657350"/>
          </a:xfrm>
          <a:prstGeom prst="roundRect">
            <a:avLst>
              <a:gd name="adj" fmla="val 16667"/>
            </a:avLst>
          </a:prstGeom>
          <a:solidFill>
            <a:srgbClr val="99FF66"/>
          </a:solidFill>
          <a:ln>
            <a:noFill/>
          </a:ln>
          <a:effectLst/>
          <a:extLst>
            <a:ext uri="{91240B29-F687-4F45-9708-019B960494DF}">
              <a14:hiddenLine xmlns:a14="http://schemas.microsoft.com/office/drawing/2010/main" xmlns="" w="12700" algn="ctr">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0000" tIns="46800" rIns="90000" bIns="46800" anchor="ctr"/>
          <a:lstStyle/>
          <a:p>
            <a:pPr algn="ctr" eaLnBrk="1" hangingPunct="1"/>
            <a:endParaRPr lang="en-GB" sz="1800"/>
          </a:p>
          <a:p>
            <a:pPr algn="ctr" eaLnBrk="1" hangingPunct="1"/>
            <a:endParaRPr lang="en-GB" sz="1800"/>
          </a:p>
          <a:p>
            <a:pPr algn="ctr" eaLnBrk="1" hangingPunct="1"/>
            <a:endParaRPr lang="en-GB" sz="1400" b="1"/>
          </a:p>
          <a:p>
            <a:pPr algn="ctr" eaLnBrk="1" hangingPunct="1"/>
            <a:endParaRPr lang="en-GB" sz="1400" b="1"/>
          </a:p>
          <a:p>
            <a:pPr algn="ctr" eaLnBrk="1" hangingPunct="1"/>
            <a:endParaRPr lang="en-GB" sz="1400" b="1"/>
          </a:p>
          <a:p>
            <a:pPr algn="ctr" eaLnBrk="1" hangingPunct="1"/>
            <a:endParaRPr lang="en-GB" sz="1400">
              <a:solidFill>
                <a:srgbClr val="006600"/>
              </a:solidFill>
            </a:endParaRPr>
          </a:p>
        </p:txBody>
      </p:sp>
      <p:grpSp>
        <p:nvGrpSpPr>
          <p:cNvPr id="44117" name="Group 85"/>
          <p:cNvGrpSpPr>
            <a:grpSpLocks/>
          </p:cNvGrpSpPr>
          <p:nvPr/>
        </p:nvGrpSpPr>
        <p:grpSpPr bwMode="auto">
          <a:xfrm>
            <a:off x="5651500" y="595313"/>
            <a:ext cx="646113" cy="731837"/>
            <a:chOff x="4105" y="520"/>
            <a:chExt cx="407" cy="461"/>
          </a:xfrm>
        </p:grpSpPr>
        <p:pic>
          <p:nvPicPr>
            <p:cNvPr id="44118" name="Picture 86" descr="users3"/>
            <p:cNvPicPr>
              <a:picLocks noChangeAspect="1" noChangeArrowheads="1"/>
            </p:cNvPicPr>
            <p:nvPr/>
          </p:nvPicPr>
          <p:blipFill>
            <a:blip r:embed="rId22" cstate="print">
              <a:extLst>
                <a:ext uri="{28A0092B-C50C-407E-A947-70E740481C1C}">
                  <a14:useLocalDpi xmlns:a14="http://schemas.microsoft.com/office/drawing/2010/main" xmlns="" val="0"/>
                </a:ext>
              </a:extLst>
            </a:blip>
            <a:srcRect/>
            <a:stretch>
              <a:fillRect/>
            </a:stretch>
          </p:blipFill>
          <p:spPr bwMode="auto">
            <a:xfrm>
              <a:off x="4149" y="520"/>
              <a:ext cx="270" cy="27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4119" name="Text Box 87"/>
            <p:cNvSpPr txBox="1">
              <a:spLocks noChangeArrowheads="1"/>
            </p:cNvSpPr>
            <p:nvPr/>
          </p:nvSpPr>
          <p:spPr bwMode="auto">
            <a:xfrm>
              <a:off x="4105" y="808"/>
              <a:ext cx="407" cy="17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0000" tIns="46800" rIns="90000" bIns="46800">
              <a:spAutoFit/>
            </a:bodyPr>
            <a:lstStyle>
              <a:lvl1pPr marL="182563" indent="-182563">
                <a:defRPr sz="2400">
                  <a:solidFill>
                    <a:schemeClr val="tx1"/>
                  </a:solidFill>
                  <a:latin typeface="Arial" charset="0"/>
                  <a:ea typeface="MS PGothic" pitchFamily="34" charset="-128"/>
                </a:defRPr>
              </a:lvl1pPr>
              <a:lvl2pPr>
                <a:defRPr sz="2400">
                  <a:solidFill>
                    <a:schemeClr val="tx1"/>
                  </a:solidFill>
                  <a:latin typeface="Arial" charset="0"/>
                  <a:ea typeface="MS PGothic" pitchFamily="34" charset="-128"/>
                </a:defRPr>
              </a:lvl2pPr>
              <a:lvl3pPr>
                <a:defRPr sz="2400">
                  <a:solidFill>
                    <a:schemeClr val="tx1"/>
                  </a:solidFill>
                  <a:latin typeface="Arial" charset="0"/>
                  <a:ea typeface="MS PGothic" pitchFamily="34" charset="-128"/>
                </a:defRPr>
              </a:lvl3pPr>
              <a:lvl4pPr>
                <a:defRPr sz="2400">
                  <a:solidFill>
                    <a:schemeClr val="tx1"/>
                  </a:solidFill>
                  <a:latin typeface="Arial" charset="0"/>
                  <a:ea typeface="MS PGothic" pitchFamily="34" charset="-128"/>
                </a:defRPr>
              </a:lvl4pPr>
              <a:lvl5pPr>
                <a:defRPr sz="2400">
                  <a:solidFill>
                    <a:schemeClr val="tx1"/>
                  </a:solidFill>
                  <a:latin typeface="Arial" charset="0"/>
                  <a:ea typeface="MS PGothic" pitchFamily="34" charset="-128"/>
                </a:defRPr>
              </a:lvl5pPr>
              <a:lvl6pPr eaLnBrk="0" fontAlgn="base" hangingPunct="0">
                <a:spcBef>
                  <a:spcPct val="0"/>
                </a:spcBef>
                <a:spcAft>
                  <a:spcPct val="0"/>
                </a:spcAft>
                <a:defRPr sz="2400">
                  <a:solidFill>
                    <a:schemeClr val="tx1"/>
                  </a:solidFill>
                  <a:latin typeface="Arial" charset="0"/>
                  <a:ea typeface="MS PGothic" pitchFamily="34" charset="-128"/>
                </a:defRPr>
              </a:lvl6pPr>
              <a:lvl7pPr eaLnBrk="0" fontAlgn="base" hangingPunct="0">
                <a:spcBef>
                  <a:spcPct val="0"/>
                </a:spcBef>
                <a:spcAft>
                  <a:spcPct val="0"/>
                </a:spcAft>
                <a:defRPr sz="2400">
                  <a:solidFill>
                    <a:schemeClr val="tx1"/>
                  </a:solidFill>
                  <a:latin typeface="Arial" charset="0"/>
                  <a:ea typeface="MS PGothic" pitchFamily="34" charset="-128"/>
                </a:defRPr>
              </a:lvl7pPr>
              <a:lvl8pPr eaLnBrk="0" fontAlgn="base" hangingPunct="0">
                <a:spcBef>
                  <a:spcPct val="0"/>
                </a:spcBef>
                <a:spcAft>
                  <a:spcPct val="0"/>
                </a:spcAft>
                <a:defRPr sz="2400">
                  <a:solidFill>
                    <a:schemeClr val="tx1"/>
                  </a:solidFill>
                  <a:latin typeface="Arial" charset="0"/>
                  <a:ea typeface="MS PGothic" pitchFamily="34" charset="-128"/>
                </a:defRPr>
              </a:lvl8pPr>
              <a:lvl9pPr eaLnBrk="0" fontAlgn="base" hangingPunct="0">
                <a:spcBef>
                  <a:spcPct val="0"/>
                </a:spcBef>
                <a:spcAft>
                  <a:spcPct val="0"/>
                </a:spcAft>
                <a:defRPr sz="2400">
                  <a:solidFill>
                    <a:schemeClr val="tx1"/>
                  </a:solidFill>
                  <a:latin typeface="Arial" charset="0"/>
                  <a:ea typeface="MS PGothic" pitchFamily="34" charset="-128"/>
                </a:defRPr>
              </a:lvl9pPr>
            </a:lstStyle>
            <a:p>
              <a:pPr>
                <a:spcBef>
                  <a:spcPct val="50000"/>
                </a:spcBef>
                <a:buFont typeface="Wingdings" pitchFamily="2" charset="2"/>
                <a:buNone/>
              </a:pPr>
              <a:r>
                <a:rPr lang="en-GB" sz="1200"/>
                <a:t>Teams</a:t>
              </a:r>
            </a:p>
          </p:txBody>
        </p:sp>
      </p:grpSp>
      <p:grpSp>
        <p:nvGrpSpPr>
          <p:cNvPr id="44120" name="Group 88"/>
          <p:cNvGrpSpPr>
            <a:grpSpLocks/>
          </p:cNvGrpSpPr>
          <p:nvPr/>
        </p:nvGrpSpPr>
        <p:grpSpPr bwMode="auto">
          <a:xfrm>
            <a:off x="5675313" y="1454150"/>
            <a:ext cx="552450" cy="736600"/>
            <a:chOff x="3742" y="508"/>
            <a:chExt cx="348" cy="464"/>
          </a:xfrm>
        </p:grpSpPr>
        <p:pic>
          <p:nvPicPr>
            <p:cNvPr id="44121" name="Picture 89" descr="toolbox"/>
            <p:cNvPicPr>
              <a:picLocks noChangeAspect="1" noChangeArrowheads="1"/>
            </p:cNvPicPr>
            <p:nvPr/>
          </p:nvPicPr>
          <p:blipFill>
            <a:blip r:embed="rId23" cstate="print">
              <a:extLst>
                <a:ext uri="{28A0092B-C50C-407E-A947-70E740481C1C}">
                  <a14:useLocalDpi xmlns:a14="http://schemas.microsoft.com/office/drawing/2010/main" xmlns="" val="0"/>
                </a:ext>
              </a:extLst>
            </a:blip>
            <a:srcRect/>
            <a:stretch>
              <a:fillRect/>
            </a:stretch>
          </p:blipFill>
          <p:spPr bwMode="auto">
            <a:xfrm>
              <a:off x="3769" y="508"/>
              <a:ext cx="294" cy="29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4122" name="Text Box 90"/>
            <p:cNvSpPr txBox="1">
              <a:spLocks noChangeArrowheads="1"/>
            </p:cNvSpPr>
            <p:nvPr/>
          </p:nvSpPr>
          <p:spPr bwMode="auto">
            <a:xfrm>
              <a:off x="3742" y="799"/>
              <a:ext cx="348" cy="17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0000" tIns="46800" rIns="90000" bIns="46800">
              <a:spAutoFit/>
            </a:bodyPr>
            <a:lstStyle>
              <a:lvl1pPr marL="182563" indent="-182563">
                <a:defRPr sz="2400">
                  <a:solidFill>
                    <a:schemeClr val="tx1"/>
                  </a:solidFill>
                  <a:latin typeface="Arial" charset="0"/>
                  <a:ea typeface="MS PGothic" pitchFamily="34" charset="-128"/>
                </a:defRPr>
              </a:lvl1pPr>
              <a:lvl2pPr>
                <a:defRPr sz="2400">
                  <a:solidFill>
                    <a:schemeClr val="tx1"/>
                  </a:solidFill>
                  <a:latin typeface="Arial" charset="0"/>
                  <a:ea typeface="MS PGothic" pitchFamily="34" charset="-128"/>
                </a:defRPr>
              </a:lvl2pPr>
              <a:lvl3pPr>
                <a:defRPr sz="2400">
                  <a:solidFill>
                    <a:schemeClr val="tx1"/>
                  </a:solidFill>
                  <a:latin typeface="Arial" charset="0"/>
                  <a:ea typeface="MS PGothic" pitchFamily="34" charset="-128"/>
                </a:defRPr>
              </a:lvl3pPr>
              <a:lvl4pPr>
                <a:defRPr sz="2400">
                  <a:solidFill>
                    <a:schemeClr val="tx1"/>
                  </a:solidFill>
                  <a:latin typeface="Arial" charset="0"/>
                  <a:ea typeface="MS PGothic" pitchFamily="34" charset="-128"/>
                </a:defRPr>
              </a:lvl4pPr>
              <a:lvl5pPr>
                <a:defRPr sz="2400">
                  <a:solidFill>
                    <a:schemeClr val="tx1"/>
                  </a:solidFill>
                  <a:latin typeface="Arial" charset="0"/>
                  <a:ea typeface="MS PGothic" pitchFamily="34" charset="-128"/>
                </a:defRPr>
              </a:lvl5pPr>
              <a:lvl6pPr eaLnBrk="0" fontAlgn="base" hangingPunct="0">
                <a:spcBef>
                  <a:spcPct val="0"/>
                </a:spcBef>
                <a:spcAft>
                  <a:spcPct val="0"/>
                </a:spcAft>
                <a:defRPr sz="2400">
                  <a:solidFill>
                    <a:schemeClr val="tx1"/>
                  </a:solidFill>
                  <a:latin typeface="Arial" charset="0"/>
                  <a:ea typeface="MS PGothic" pitchFamily="34" charset="-128"/>
                </a:defRPr>
              </a:lvl6pPr>
              <a:lvl7pPr eaLnBrk="0" fontAlgn="base" hangingPunct="0">
                <a:spcBef>
                  <a:spcPct val="0"/>
                </a:spcBef>
                <a:spcAft>
                  <a:spcPct val="0"/>
                </a:spcAft>
                <a:defRPr sz="2400">
                  <a:solidFill>
                    <a:schemeClr val="tx1"/>
                  </a:solidFill>
                  <a:latin typeface="Arial" charset="0"/>
                  <a:ea typeface="MS PGothic" pitchFamily="34" charset="-128"/>
                </a:defRPr>
              </a:lvl7pPr>
              <a:lvl8pPr eaLnBrk="0" fontAlgn="base" hangingPunct="0">
                <a:spcBef>
                  <a:spcPct val="0"/>
                </a:spcBef>
                <a:spcAft>
                  <a:spcPct val="0"/>
                </a:spcAft>
                <a:defRPr sz="2400">
                  <a:solidFill>
                    <a:schemeClr val="tx1"/>
                  </a:solidFill>
                  <a:latin typeface="Arial" charset="0"/>
                  <a:ea typeface="MS PGothic" pitchFamily="34" charset="-128"/>
                </a:defRPr>
              </a:lvl8pPr>
              <a:lvl9pPr eaLnBrk="0" fontAlgn="base" hangingPunct="0">
                <a:spcBef>
                  <a:spcPct val="0"/>
                </a:spcBef>
                <a:spcAft>
                  <a:spcPct val="0"/>
                </a:spcAft>
                <a:defRPr sz="2400">
                  <a:solidFill>
                    <a:schemeClr val="tx1"/>
                  </a:solidFill>
                  <a:latin typeface="Arial" charset="0"/>
                  <a:ea typeface="MS PGothic" pitchFamily="34" charset="-128"/>
                </a:defRPr>
              </a:lvl9pPr>
            </a:lstStyle>
            <a:p>
              <a:pPr>
                <a:spcBef>
                  <a:spcPct val="50000"/>
                </a:spcBef>
                <a:buFont typeface="Wingdings" pitchFamily="2" charset="2"/>
                <a:buNone/>
              </a:pPr>
              <a:r>
                <a:rPr lang="en-GB" sz="1200"/>
                <a:t>Tools</a:t>
              </a:r>
            </a:p>
          </p:txBody>
        </p:sp>
      </p:grpSp>
      <p:sp>
        <p:nvSpPr>
          <p:cNvPr id="44123" name="Text Box 91"/>
          <p:cNvSpPr txBox="1">
            <a:spLocks noChangeArrowheads="1"/>
          </p:cNvSpPr>
          <p:nvPr/>
        </p:nvSpPr>
        <p:spPr bwMode="auto">
          <a:xfrm>
            <a:off x="6773863" y="1916113"/>
            <a:ext cx="728662" cy="2746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0000" tIns="46800" rIns="90000" bIns="46800">
            <a:spAutoFit/>
          </a:bodyPr>
          <a:lstStyle>
            <a:lvl1pPr marL="182563" indent="-182563">
              <a:defRPr sz="2400">
                <a:solidFill>
                  <a:schemeClr val="tx1"/>
                </a:solidFill>
                <a:latin typeface="Arial" charset="0"/>
                <a:ea typeface="MS PGothic" pitchFamily="34" charset="-128"/>
              </a:defRPr>
            </a:lvl1pPr>
            <a:lvl2pPr>
              <a:defRPr sz="2400">
                <a:solidFill>
                  <a:schemeClr val="tx1"/>
                </a:solidFill>
                <a:latin typeface="Arial" charset="0"/>
                <a:ea typeface="MS PGothic" pitchFamily="34" charset="-128"/>
              </a:defRPr>
            </a:lvl2pPr>
            <a:lvl3pPr>
              <a:defRPr sz="2400">
                <a:solidFill>
                  <a:schemeClr val="tx1"/>
                </a:solidFill>
                <a:latin typeface="Arial" charset="0"/>
                <a:ea typeface="MS PGothic" pitchFamily="34" charset="-128"/>
              </a:defRPr>
            </a:lvl3pPr>
            <a:lvl4pPr>
              <a:defRPr sz="2400">
                <a:solidFill>
                  <a:schemeClr val="tx1"/>
                </a:solidFill>
                <a:latin typeface="Arial" charset="0"/>
                <a:ea typeface="MS PGothic" pitchFamily="34" charset="-128"/>
              </a:defRPr>
            </a:lvl4pPr>
            <a:lvl5pPr>
              <a:defRPr sz="2400">
                <a:solidFill>
                  <a:schemeClr val="tx1"/>
                </a:solidFill>
                <a:latin typeface="Arial" charset="0"/>
                <a:ea typeface="MS PGothic" pitchFamily="34" charset="-128"/>
              </a:defRPr>
            </a:lvl5pPr>
            <a:lvl6pPr eaLnBrk="0" fontAlgn="base" hangingPunct="0">
              <a:spcBef>
                <a:spcPct val="0"/>
              </a:spcBef>
              <a:spcAft>
                <a:spcPct val="0"/>
              </a:spcAft>
              <a:defRPr sz="2400">
                <a:solidFill>
                  <a:schemeClr val="tx1"/>
                </a:solidFill>
                <a:latin typeface="Arial" charset="0"/>
                <a:ea typeface="MS PGothic" pitchFamily="34" charset="-128"/>
              </a:defRPr>
            </a:lvl6pPr>
            <a:lvl7pPr eaLnBrk="0" fontAlgn="base" hangingPunct="0">
              <a:spcBef>
                <a:spcPct val="0"/>
              </a:spcBef>
              <a:spcAft>
                <a:spcPct val="0"/>
              </a:spcAft>
              <a:defRPr sz="2400">
                <a:solidFill>
                  <a:schemeClr val="tx1"/>
                </a:solidFill>
                <a:latin typeface="Arial" charset="0"/>
                <a:ea typeface="MS PGothic" pitchFamily="34" charset="-128"/>
              </a:defRPr>
            </a:lvl7pPr>
            <a:lvl8pPr eaLnBrk="0" fontAlgn="base" hangingPunct="0">
              <a:spcBef>
                <a:spcPct val="0"/>
              </a:spcBef>
              <a:spcAft>
                <a:spcPct val="0"/>
              </a:spcAft>
              <a:defRPr sz="2400">
                <a:solidFill>
                  <a:schemeClr val="tx1"/>
                </a:solidFill>
                <a:latin typeface="Arial" charset="0"/>
                <a:ea typeface="MS PGothic" pitchFamily="34" charset="-128"/>
              </a:defRPr>
            </a:lvl8pPr>
            <a:lvl9pPr eaLnBrk="0" fontAlgn="base" hangingPunct="0">
              <a:spcBef>
                <a:spcPct val="0"/>
              </a:spcBef>
              <a:spcAft>
                <a:spcPct val="0"/>
              </a:spcAft>
              <a:defRPr sz="2400">
                <a:solidFill>
                  <a:schemeClr val="tx1"/>
                </a:solidFill>
                <a:latin typeface="Arial" charset="0"/>
                <a:ea typeface="MS PGothic" pitchFamily="34" charset="-128"/>
              </a:defRPr>
            </a:lvl9pPr>
          </a:lstStyle>
          <a:p>
            <a:pPr>
              <a:spcBef>
                <a:spcPct val="50000"/>
              </a:spcBef>
              <a:buFont typeface="Wingdings" pitchFamily="2" charset="2"/>
              <a:buNone/>
            </a:pPr>
            <a:r>
              <a:rPr lang="en-GB" sz="1200"/>
              <a:t>Training</a:t>
            </a:r>
          </a:p>
        </p:txBody>
      </p:sp>
      <p:pic>
        <p:nvPicPr>
          <p:cNvPr id="44124" name="Picture 92" descr="compass"/>
          <p:cNvPicPr>
            <a:picLocks noChangeAspect="1" noChangeArrowheads="1"/>
          </p:cNvPicPr>
          <p:nvPr/>
        </p:nvPicPr>
        <p:blipFill>
          <a:blip r:embed="rId24" cstate="print">
            <a:extLst>
              <a:ext uri="{28A0092B-C50C-407E-A947-70E740481C1C}">
                <a14:useLocalDpi xmlns:a14="http://schemas.microsoft.com/office/drawing/2010/main" xmlns="" val="0"/>
              </a:ext>
            </a:extLst>
          </a:blip>
          <a:srcRect/>
          <a:stretch>
            <a:fillRect/>
          </a:stretch>
        </p:blipFill>
        <p:spPr bwMode="auto">
          <a:xfrm>
            <a:off x="6910388" y="581025"/>
            <a:ext cx="4572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4125" name="Text Box 93"/>
          <p:cNvSpPr txBox="1">
            <a:spLocks noChangeArrowheads="1"/>
          </p:cNvSpPr>
          <p:nvPr/>
        </p:nvSpPr>
        <p:spPr bwMode="auto">
          <a:xfrm>
            <a:off x="6723063" y="1038225"/>
            <a:ext cx="830262" cy="2746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0000" tIns="46800" rIns="90000" bIns="46800">
            <a:spAutoFit/>
          </a:bodyPr>
          <a:lstStyle>
            <a:lvl1pPr marL="182563" indent="-182563">
              <a:defRPr sz="2400">
                <a:solidFill>
                  <a:schemeClr val="tx1"/>
                </a:solidFill>
                <a:latin typeface="Arial" charset="0"/>
                <a:ea typeface="MS PGothic" pitchFamily="34" charset="-128"/>
              </a:defRPr>
            </a:lvl1pPr>
            <a:lvl2pPr>
              <a:defRPr sz="2400">
                <a:solidFill>
                  <a:schemeClr val="tx1"/>
                </a:solidFill>
                <a:latin typeface="Arial" charset="0"/>
                <a:ea typeface="MS PGothic" pitchFamily="34" charset="-128"/>
              </a:defRPr>
            </a:lvl2pPr>
            <a:lvl3pPr>
              <a:defRPr sz="2400">
                <a:solidFill>
                  <a:schemeClr val="tx1"/>
                </a:solidFill>
                <a:latin typeface="Arial" charset="0"/>
                <a:ea typeface="MS PGothic" pitchFamily="34" charset="-128"/>
              </a:defRPr>
            </a:lvl3pPr>
            <a:lvl4pPr>
              <a:defRPr sz="2400">
                <a:solidFill>
                  <a:schemeClr val="tx1"/>
                </a:solidFill>
                <a:latin typeface="Arial" charset="0"/>
                <a:ea typeface="MS PGothic" pitchFamily="34" charset="-128"/>
              </a:defRPr>
            </a:lvl4pPr>
            <a:lvl5pPr>
              <a:defRPr sz="2400">
                <a:solidFill>
                  <a:schemeClr val="tx1"/>
                </a:solidFill>
                <a:latin typeface="Arial" charset="0"/>
                <a:ea typeface="MS PGothic" pitchFamily="34" charset="-128"/>
              </a:defRPr>
            </a:lvl5pPr>
            <a:lvl6pPr eaLnBrk="0" fontAlgn="base" hangingPunct="0">
              <a:spcBef>
                <a:spcPct val="0"/>
              </a:spcBef>
              <a:spcAft>
                <a:spcPct val="0"/>
              </a:spcAft>
              <a:defRPr sz="2400">
                <a:solidFill>
                  <a:schemeClr val="tx1"/>
                </a:solidFill>
                <a:latin typeface="Arial" charset="0"/>
                <a:ea typeface="MS PGothic" pitchFamily="34" charset="-128"/>
              </a:defRPr>
            </a:lvl6pPr>
            <a:lvl7pPr eaLnBrk="0" fontAlgn="base" hangingPunct="0">
              <a:spcBef>
                <a:spcPct val="0"/>
              </a:spcBef>
              <a:spcAft>
                <a:spcPct val="0"/>
              </a:spcAft>
              <a:defRPr sz="2400">
                <a:solidFill>
                  <a:schemeClr val="tx1"/>
                </a:solidFill>
                <a:latin typeface="Arial" charset="0"/>
                <a:ea typeface="MS PGothic" pitchFamily="34" charset="-128"/>
              </a:defRPr>
            </a:lvl7pPr>
            <a:lvl8pPr eaLnBrk="0" fontAlgn="base" hangingPunct="0">
              <a:spcBef>
                <a:spcPct val="0"/>
              </a:spcBef>
              <a:spcAft>
                <a:spcPct val="0"/>
              </a:spcAft>
              <a:defRPr sz="2400">
                <a:solidFill>
                  <a:schemeClr val="tx1"/>
                </a:solidFill>
                <a:latin typeface="Arial" charset="0"/>
                <a:ea typeface="MS PGothic" pitchFamily="34" charset="-128"/>
              </a:defRPr>
            </a:lvl8pPr>
            <a:lvl9pPr eaLnBrk="0" fontAlgn="base" hangingPunct="0">
              <a:spcBef>
                <a:spcPct val="0"/>
              </a:spcBef>
              <a:spcAft>
                <a:spcPct val="0"/>
              </a:spcAft>
              <a:defRPr sz="2400">
                <a:solidFill>
                  <a:schemeClr val="tx1"/>
                </a:solidFill>
                <a:latin typeface="Arial" charset="0"/>
                <a:ea typeface="MS PGothic" pitchFamily="34" charset="-128"/>
              </a:defRPr>
            </a:lvl9pPr>
          </a:lstStyle>
          <a:p>
            <a:pPr>
              <a:spcBef>
                <a:spcPct val="50000"/>
              </a:spcBef>
              <a:buFont typeface="Wingdings" pitchFamily="2" charset="2"/>
              <a:buNone/>
            </a:pPr>
            <a:r>
              <a:rPr lang="en-GB" sz="1200"/>
              <a:t>Guidance</a:t>
            </a:r>
          </a:p>
        </p:txBody>
      </p:sp>
      <p:pic>
        <p:nvPicPr>
          <p:cNvPr id="44126" name="Picture 94" descr="blackboard"/>
          <p:cNvPicPr>
            <a:picLocks noChangeAspect="1" noChangeArrowheads="1"/>
          </p:cNvPicPr>
          <p:nvPr/>
        </p:nvPicPr>
        <p:blipFill>
          <a:blip r:embed="rId25" cstate="print">
            <a:extLst>
              <a:ext uri="{28A0092B-C50C-407E-A947-70E740481C1C}">
                <a14:useLocalDpi xmlns:a14="http://schemas.microsoft.com/office/drawing/2010/main" xmlns="" val="0"/>
              </a:ext>
            </a:extLst>
          </a:blip>
          <a:srcRect/>
          <a:stretch>
            <a:fillRect/>
          </a:stretch>
        </p:blipFill>
        <p:spPr bwMode="auto">
          <a:xfrm>
            <a:off x="6950075" y="1470025"/>
            <a:ext cx="376238" cy="3762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4127" name="Text Box 95"/>
          <p:cNvSpPr txBox="1">
            <a:spLocks noChangeArrowheads="1"/>
          </p:cNvSpPr>
          <p:nvPr/>
        </p:nvSpPr>
        <p:spPr bwMode="auto">
          <a:xfrm rot="16200000">
            <a:off x="7241381" y="1131094"/>
            <a:ext cx="1800225" cy="204788"/>
          </a:xfrm>
          <a:prstGeom prst="rect">
            <a:avLst/>
          </a:prstGeom>
          <a:noFill/>
          <a:ln>
            <a:noFill/>
          </a:ln>
          <a:effectLst/>
          <a:extLst>
            <a:ext uri="{909E8E84-426E-40DD-AFC4-6F175D3DCCD1}">
              <a14:hiddenFill xmlns:a14="http://schemas.microsoft.com/office/drawing/2010/main" xmlns="">
                <a:solidFill>
                  <a:srgbClr val="99FF99">
                    <a:alpha val="86000"/>
                  </a:srgbClr>
                </a:solidFill>
              </a14:hiddenFill>
            </a:ext>
            <a:ext uri="{91240B29-F687-4F45-9708-019B960494DF}">
              <a14:hiddenLine xmlns:a14="http://schemas.microsoft.com/office/drawing/2010/main" xmlns="" w="19050" algn="ctr">
                <a:solidFill>
                  <a:srgbClr val="003366"/>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18000" tIns="10800" rIns="18000" bIns="10800">
            <a:spAutoFit/>
          </a:bodyPr>
          <a:lstStyle/>
          <a:p>
            <a:r>
              <a:rPr lang="en-GB" sz="1200" b="1">
                <a:solidFill>
                  <a:srgbClr val="006600"/>
                </a:solidFill>
              </a:rPr>
              <a:t>Support &amp; guidance</a:t>
            </a:r>
          </a:p>
        </p:txBody>
      </p:sp>
      <p:sp>
        <p:nvSpPr>
          <p:cNvPr id="44128" name="AutoShape 96"/>
          <p:cNvSpPr>
            <a:spLocks noChangeArrowheads="1"/>
          </p:cNvSpPr>
          <p:nvPr/>
        </p:nvSpPr>
        <p:spPr bwMode="auto">
          <a:xfrm>
            <a:off x="179388" y="533400"/>
            <a:ext cx="5184775" cy="1657350"/>
          </a:xfrm>
          <a:prstGeom prst="roundRect">
            <a:avLst>
              <a:gd name="adj" fmla="val 16667"/>
            </a:avLst>
          </a:prstGeom>
          <a:solidFill>
            <a:srgbClr val="99FF66"/>
          </a:solidFill>
          <a:ln>
            <a:noFill/>
          </a:ln>
          <a:effectLst/>
          <a:extLst>
            <a:ext uri="{91240B29-F687-4F45-9708-019B960494DF}">
              <a14:hiddenLine xmlns:a14="http://schemas.microsoft.com/office/drawing/2010/main" xmlns="" w="12700" algn="ctr">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0000" tIns="46800" rIns="90000" bIns="46800" anchor="b" anchorCtr="1"/>
          <a:lstStyle/>
          <a:p>
            <a:pPr algn="ctr" eaLnBrk="1" hangingPunct="1"/>
            <a:r>
              <a:rPr lang="en-GB" sz="1400" b="1">
                <a:solidFill>
                  <a:srgbClr val="006600"/>
                </a:solidFill>
              </a:rPr>
              <a:t>                                                  </a:t>
            </a:r>
          </a:p>
        </p:txBody>
      </p:sp>
      <p:sp>
        <p:nvSpPr>
          <p:cNvPr id="44129" name="Text Box 97"/>
          <p:cNvSpPr txBox="1">
            <a:spLocks noChangeArrowheads="1"/>
          </p:cNvSpPr>
          <p:nvPr/>
        </p:nvSpPr>
        <p:spPr bwMode="auto">
          <a:xfrm>
            <a:off x="3643313" y="1957388"/>
            <a:ext cx="1184275" cy="2746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0000" tIns="46800" rIns="90000" bIns="46800">
            <a:spAutoFit/>
          </a:bodyPr>
          <a:lstStyle>
            <a:lvl1pPr marL="182563" indent="-182563">
              <a:defRPr sz="2400">
                <a:solidFill>
                  <a:schemeClr val="tx1"/>
                </a:solidFill>
                <a:latin typeface="Arial" charset="0"/>
                <a:ea typeface="MS PGothic" pitchFamily="34" charset="-128"/>
              </a:defRPr>
            </a:lvl1pPr>
            <a:lvl2pPr>
              <a:defRPr sz="2400">
                <a:solidFill>
                  <a:schemeClr val="tx1"/>
                </a:solidFill>
                <a:latin typeface="Arial" charset="0"/>
                <a:ea typeface="MS PGothic" pitchFamily="34" charset="-128"/>
              </a:defRPr>
            </a:lvl2pPr>
            <a:lvl3pPr>
              <a:defRPr sz="2400">
                <a:solidFill>
                  <a:schemeClr val="tx1"/>
                </a:solidFill>
                <a:latin typeface="Arial" charset="0"/>
                <a:ea typeface="MS PGothic" pitchFamily="34" charset="-128"/>
              </a:defRPr>
            </a:lvl3pPr>
            <a:lvl4pPr>
              <a:defRPr sz="2400">
                <a:solidFill>
                  <a:schemeClr val="tx1"/>
                </a:solidFill>
                <a:latin typeface="Arial" charset="0"/>
                <a:ea typeface="MS PGothic" pitchFamily="34" charset="-128"/>
              </a:defRPr>
            </a:lvl4pPr>
            <a:lvl5pPr>
              <a:defRPr sz="2400">
                <a:solidFill>
                  <a:schemeClr val="tx1"/>
                </a:solidFill>
                <a:latin typeface="Arial" charset="0"/>
                <a:ea typeface="MS PGothic" pitchFamily="34" charset="-128"/>
              </a:defRPr>
            </a:lvl5pPr>
            <a:lvl6pPr eaLnBrk="0" fontAlgn="base" hangingPunct="0">
              <a:spcBef>
                <a:spcPct val="0"/>
              </a:spcBef>
              <a:spcAft>
                <a:spcPct val="0"/>
              </a:spcAft>
              <a:defRPr sz="2400">
                <a:solidFill>
                  <a:schemeClr val="tx1"/>
                </a:solidFill>
                <a:latin typeface="Arial" charset="0"/>
                <a:ea typeface="MS PGothic" pitchFamily="34" charset="-128"/>
              </a:defRPr>
            </a:lvl6pPr>
            <a:lvl7pPr eaLnBrk="0" fontAlgn="base" hangingPunct="0">
              <a:spcBef>
                <a:spcPct val="0"/>
              </a:spcBef>
              <a:spcAft>
                <a:spcPct val="0"/>
              </a:spcAft>
              <a:defRPr sz="2400">
                <a:solidFill>
                  <a:schemeClr val="tx1"/>
                </a:solidFill>
                <a:latin typeface="Arial" charset="0"/>
                <a:ea typeface="MS PGothic" pitchFamily="34" charset="-128"/>
              </a:defRPr>
            </a:lvl7pPr>
            <a:lvl8pPr eaLnBrk="0" fontAlgn="base" hangingPunct="0">
              <a:spcBef>
                <a:spcPct val="0"/>
              </a:spcBef>
              <a:spcAft>
                <a:spcPct val="0"/>
              </a:spcAft>
              <a:defRPr sz="2400">
                <a:solidFill>
                  <a:schemeClr val="tx1"/>
                </a:solidFill>
                <a:latin typeface="Arial" charset="0"/>
                <a:ea typeface="MS PGothic" pitchFamily="34" charset="-128"/>
              </a:defRPr>
            </a:lvl8pPr>
            <a:lvl9pPr eaLnBrk="0" fontAlgn="base" hangingPunct="0">
              <a:spcBef>
                <a:spcPct val="0"/>
              </a:spcBef>
              <a:spcAft>
                <a:spcPct val="0"/>
              </a:spcAft>
              <a:defRPr sz="2400">
                <a:solidFill>
                  <a:schemeClr val="tx1"/>
                </a:solidFill>
                <a:latin typeface="Arial" charset="0"/>
                <a:ea typeface="MS PGothic" pitchFamily="34" charset="-128"/>
              </a:defRPr>
            </a:lvl9pPr>
          </a:lstStyle>
          <a:p>
            <a:pPr>
              <a:spcBef>
                <a:spcPct val="50000"/>
              </a:spcBef>
              <a:buFont typeface="Wingdings" pitchFamily="2" charset="2"/>
              <a:buNone/>
            </a:pPr>
            <a:r>
              <a:rPr lang="en-GB" sz="1200"/>
              <a:t>Prioritised plan</a:t>
            </a:r>
          </a:p>
        </p:txBody>
      </p:sp>
      <p:grpSp>
        <p:nvGrpSpPr>
          <p:cNvPr id="44130" name="Group 98"/>
          <p:cNvGrpSpPr>
            <a:grpSpLocks/>
          </p:cNvGrpSpPr>
          <p:nvPr/>
        </p:nvGrpSpPr>
        <p:grpSpPr bwMode="auto">
          <a:xfrm>
            <a:off x="2484438" y="606425"/>
            <a:ext cx="1135062" cy="760413"/>
            <a:chOff x="1485" y="266"/>
            <a:chExt cx="715" cy="479"/>
          </a:xfrm>
        </p:grpSpPr>
        <p:pic>
          <p:nvPicPr>
            <p:cNvPr id="44131" name="Picture 99" descr="stethoscope"/>
            <p:cNvPicPr>
              <a:picLocks noChangeAspect="1" noChangeArrowheads="1"/>
            </p:cNvPicPr>
            <p:nvPr/>
          </p:nvPicPr>
          <p:blipFill>
            <a:blip r:embed="rId26" cstate="print">
              <a:extLst>
                <a:ext uri="{28A0092B-C50C-407E-A947-70E740481C1C}">
                  <a14:useLocalDpi xmlns:a14="http://schemas.microsoft.com/office/drawing/2010/main" xmlns="" val="0"/>
                </a:ext>
              </a:extLst>
            </a:blip>
            <a:srcRect/>
            <a:stretch>
              <a:fillRect/>
            </a:stretch>
          </p:blipFill>
          <p:spPr bwMode="auto">
            <a:xfrm>
              <a:off x="1634" y="266"/>
              <a:ext cx="384" cy="38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4132" name="Text Box 100"/>
            <p:cNvSpPr txBox="1">
              <a:spLocks noChangeArrowheads="1"/>
            </p:cNvSpPr>
            <p:nvPr/>
          </p:nvSpPr>
          <p:spPr bwMode="auto">
            <a:xfrm>
              <a:off x="1485" y="572"/>
              <a:ext cx="715" cy="17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0000" tIns="46800" rIns="90000" bIns="46800">
              <a:spAutoFit/>
            </a:bodyPr>
            <a:lstStyle>
              <a:lvl1pPr marL="182563" indent="-182563">
                <a:defRPr sz="2400">
                  <a:solidFill>
                    <a:schemeClr val="tx1"/>
                  </a:solidFill>
                  <a:latin typeface="Arial" charset="0"/>
                  <a:ea typeface="MS PGothic" pitchFamily="34" charset="-128"/>
                </a:defRPr>
              </a:lvl1pPr>
              <a:lvl2pPr>
                <a:defRPr sz="2400">
                  <a:solidFill>
                    <a:schemeClr val="tx1"/>
                  </a:solidFill>
                  <a:latin typeface="Arial" charset="0"/>
                  <a:ea typeface="MS PGothic" pitchFamily="34" charset="-128"/>
                </a:defRPr>
              </a:lvl2pPr>
              <a:lvl3pPr>
                <a:defRPr sz="2400">
                  <a:solidFill>
                    <a:schemeClr val="tx1"/>
                  </a:solidFill>
                  <a:latin typeface="Arial" charset="0"/>
                  <a:ea typeface="MS PGothic" pitchFamily="34" charset="-128"/>
                </a:defRPr>
              </a:lvl3pPr>
              <a:lvl4pPr>
                <a:defRPr sz="2400">
                  <a:solidFill>
                    <a:schemeClr val="tx1"/>
                  </a:solidFill>
                  <a:latin typeface="Arial" charset="0"/>
                  <a:ea typeface="MS PGothic" pitchFamily="34" charset="-128"/>
                </a:defRPr>
              </a:lvl4pPr>
              <a:lvl5pPr>
                <a:defRPr sz="2400">
                  <a:solidFill>
                    <a:schemeClr val="tx1"/>
                  </a:solidFill>
                  <a:latin typeface="Arial" charset="0"/>
                  <a:ea typeface="MS PGothic" pitchFamily="34" charset="-128"/>
                </a:defRPr>
              </a:lvl5pPr>
              <a:lvl6pPr eaLnBrk="0" fontAlgn="base" hangingPunct="0">
                <a:spcBef>
                  <a:spcPct val="0"/>
                </a:spcBef>
                <a:spcAft>
                  <a:spcPct val="0"/>
                </a:spcAft>
                <a:defRPr sz="2400">
                  <a:solidFill>
                    <a:schemeClr val="tx1"/>
                  </a:solidFill>
                  <a:latin typeface="Arial" charset="0"/>
                  <a:ea typeface="MS PGothic" pitchFamily="34" charset="-128"/>
                </a:defRPr>
              </a:lvl6pPr>
              <a:lvl7pPr eaLnBrk="0" fontAlgn="base" hangingPunct="0">
                <a:spcBef>
                  <a:spcPct val="0"/>
                </a:spcBef>
                <a:spcAft>
                  <a:spcPct val="0"/>
                </a:spcAft>
                <a:defRPr sz="2400">
                  <a:solidFill>
                    <a:schemeClr val="tx1"/>
                  </a:solidFill>
                  <a:latin typeface="Arial" charset="0"/>
                  <a:ea typeface="MS PGothic" pitchFamily="34" charset="-128"/>
                </a:defRPr>
              </a:lvl7pPr>
              <a:lvl8pPr eaLnBrk="0" fontAlgn="base" hangingPunct="0">
                <a:spcBef>
                  <a:spcPct val="0"/>
                </a:spcBef>
                <a:spcAft>
                  <a:spcPct val="0"/>
                </a:spcAft>
                <a:defRPr sz="2400">
                  <a:solidFill>
                    <a:schemeClr val="tx1"/>
                  </a:solidFill>
                  <a:latin typeface="Arial" charset="0"/>
                  <a:ea typeface="MS PGothic" pitchFamily="34" charset="-128"/>
                </a:defRPr>
              </a:lvl8pPr>
              <a:lvl9pPr eaLnBrk="0" fontAlgn="base" hangingPunct="0">
                <a:spcBef>
                  <a:spcPct val="0"/>
                </a:spcBef>
                <a:spcAft>
                  <a:spcPct val="0"/>
                </a:spcAft>
                <a:defRPr sz="2400">
                  <a:solidFill>
                    <a:schemeClr val="tx1"/>
                  </a:solidFill>
                  <a:latin typeface="Arial" charset="0"/>
                  <a:ea typeface="MS PGothic" pitchFamily="34" charset="-128"/>
                </a:defRPr>
              </a:lvl9pPr>
            </a:lstStyle>
            <a:p>
              <a:pPr>
                <a:spcBef>
                  <a:spcPct val="50000"/>
                </a:spcBef>
                <a:buFont typeface="Wingdings" pitchFamily="2" charset="2"/>
                <a:buNone/>
              </a:pPr>
              <a:r>
                <a:rPr lang="en-GB" sz="1200"/>
                <a:t>Health checks</a:t>
              </a:r>
            </a:p>
          </p:txBody>
        </p:sp>
      </p:grpSp>
      <p:grpSp>
        <p:nvGrpSpPr>
          <p:cNvPr id="44133" name="Group 101"/>
          <p:cNvGrpSpPr>
            <a:grpSpLocks/>
          </p:cNvGrpSpPr>
          <p:nvPr/>
        </p:nvGrpSpPr>
        <p:grpSpPr bwMode="auto">
          <a:xfrm>
            <a:off x="3951288" y="619125"/>
            <a:ext cx="838200" cy="850900"/>
            <a:chOff x="3107" y="164"/>
            <a:chExt cx="528" cy="536"/>
          </a:xfrm>
        </p:grpSpPr>
        <p:pic>
          <p:nvPicPr>
            <p:cNvPr id="44134" name="Picture 102" descr="trafficlight_green"/>
            <p:cNvPicPr>
              <a:picLocks noChangeAspect="1" noChangeArrowheads="1"/>
            </p:cNvPicPr>
            <p:nvPr/>
          </p:nvPicPr>
          <p:blipFill>
            <a:blip r:embed="rId27" cstate="print">
              <a:extLst>
                <a:ext uri="{28A0092B-C50C-407E-A947-70E740481C1C}">
                  <a14:useLocalDpi xmlns:a14="http://schemas.microsoft.com/office/drawing/2010/main" xmlns="" val="0"/>
                </a:ext>
              </a:extLst>
            </a:blip>
            <a:srcRect/>
            <a:stretch>
              <a:fillRect/>
            </a:stretch>
          </p:blipFill>
          <p:spPr bwMode="auto">
            <a:xfrm>
              <a:off x="3177" y="164"/>
              <a:ext cx="389" cy="38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4135" name="Text Box 103"/>
            <p:cNvSpPr txBox="1">
              <a:spLocks noChangeArrowheads="1"/>
            </p:cNvSpPr>
            <p:nvPr/>
          </p:nvSpPr>
          <p:spPr bwMode="auto">
            <a:xfrm>
              <a:off x="3107" y="527"/>
              <a:ext cx="528" cy="17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0000" tIns="46800" rIns="90000" bIns="46800">
              <a:spAutoFit/>
            </a:bodyPr>
            <a:lstStyle>
              <a:lvl1pPr marL="182563" indent="-182563">
                <a:defRPr sz="2400">
                  <a:solidFill>
                    <a:schemeClr val="tx1"/>
                  </a:solidFill>
                  <a:latin typeface="Arial" charset="0"/>
                  <a:ea typeface="MS PGothic" pitchFamily="34" charset="-128"/>
                </a:defRPr>
              </a:lvl1pPr>
              <a:lvl2pPr>
                <a:defRPr sz="2400">
                  <a:solidFill>
                    <a:schemeClr val="tx1"/>
                  </a:solidFill>
                  <a:latin typeface="Arial" charset="0"/>
                  <a:ea typeface="MS PGothic" pitchFamily="34" charset="-128"/>
                </a:defRPr>
              </a:lvl2pPr>
              <a:lvl3pPr>
                <a:defRPr sz="2400">
                  <a:solidFill>
                    <a:schemeClr val="tx1"/>
                  </a:solidFill>
                  <a:latin typeface="Arial" charset="0"/>
                  <a:ea typeface="MS PGothic" pitchFamily="34" charset="-128"/>
                </a:defRPr>
              </a:lvl3pPr>
              <a:lvl4pPr>
                <a:defRPr sz="2400">
                  <a:solidFill>
                    <a:schemeClr val="tx1"/>
                  </a:solidFill>
                  <a:latin typeface="Arial" charset="0"/>
                  <a:ea typeface="MS PGothic" pitchFamily="34" charset="-128"/>
                </a:defRPr>
              </a:lvl4pPr>
              <a:lvl5pPr>
                <a:defRPr sz="2400">
                  <a:solidFill>
                    <a:schemeClr val="tx1"/>
                  </a:solidFill>
                  <a:latin typeface="Arial" charset="0"/>
                  <a:ea typeface="MS PGothic" pitchFamily="34" charset="-128"/>
                </a:defRPr>
              </a:lvl5pPr>
              <a:lvl6pPr eaLnBrk="0" fontAlgn="base" hangingPunct="0">
                <a:spcBef>
                  <a:spcPct val="0"/>
                </a:spcBef>
                <a:spcAft>
                  <a:spcPct val="0"/>
                </a:spcAft>
                <a:defRPr sz="2400">
                  <a:solidFill>
                    <a:schemeClr val="tx1"/>
                  </a:solidFill>
                  <a:latin typeface="Arial" charset="0"/>
                  <a:ea typeface="MS PGothic" pitchFamily="34" charset="-128"/>
                </a:defRPr>
              </a:lvl6pPr>
              <a:lvl7pPr eaLnBrk="0" fontAlgn="base" hangingPunct="0">
                <a:spcBef>
                  <a:spcPct val="0"/>
                </a:spcBef>
                <a:spcAft>
                  <a:spcPct val="0"/>
                </a:spcAft>
                <a:defRPr sz="2400">
                  <a:solidFill>
                    <a:schemeClr val="tx1"/>
                  </a:solidFill>
                  <a:latin typeface="Arial" charset="0"/>
                  <a:ea typeface="MS PGothic" pitchFamily="34" charset="-128"/>
                </a:defRPr>
              </a:lvl7pPr>
              <a:lvl8pPr eaLnBrk="0" fontAlgn="base" hangingPunct="0">
                <a:spcBef>
                  <a:spcPct val="0"/>
                </a:spcBef>
                <a:spcAft>
                  <a:spcPct val="0"/>
                </a:spcAft>
                <a:defRPr sz="2400">
                  <a:solidFill>
                    <a:schemeClr val="tx1"/>
                  </a:solidFill>
                  <a:latin typeface="Arial" charset="0"/>
                  <a:ea typeface="MS PGothic" pitchFamily="34" charset="-128"/>
                </a:defRPr>
              </a:lvl8pPr>
              <a:lvl9pPr eaLnBrk="0" fontAlgn="base" hangingPunct="0">
                <a:spcBef>
                  <a:spcPct val="0"/>
                </a:spcBef>
                <a:spcAft>
                  <a:spcPct val="0"/>
                </a:spcAft>
                <a:defRPr sz="2400">
                  <a:solidFill>
                    <a:schemeClr val="tx1"/>
                  </a:solidFill>
                  <a:latin typeface="Arial" charset="0"/>
                  <a:ea typeface="MS PGothic" pitchFamily="34" charset="-128"/>
                </a:defRPr>
              </a:lvl9pPr>
            </a:lstStyle>
            <a:p>
              <a:pPr>
                <a:spcBef>
                  <a:spcPct val="50000"/>
                </a:spcBef>
                <a:buFont typeface="Wingdings" pitchFamily="2" charset="2"/>
                <a:buNone/>
              </a:pPr>
              <a:r>
                <a:rPr lang="en-GB" sz="1200"/>
                <a:t>Decisions</a:t>
              </a:r>
            </a:p>
          </p:txBody>
        </p:sp>
      </p:grpSp>
      <p:grpSp>
        <p:nvGrpSpPr>
          <p:cNvPr id="44136" name="Group 104"/>
          <p:cNvGrpSpPr>
            <a:grpSpLocks/>
          </p:cNvGrpSpPr>
          <p:nvPr/>
        </p:nvGrpSpPr>
        <p:grpSpPr bwMode="auto">
          <a:xfrm>
            <a:off x="2628900" y="1439863"/>
            <a:ext cx="906463" cy="777875"/>
            <a:chOff x="212" y="890"/>
            <a:chExt cx="571" cy="490"/>
          </a:xfrm>
        </p:grpSpPr>
        <p:pic>
          <p:nvPicPr>
            <p:cNvPr id="44137" name="Picture 105" descr="money2"/>
            <p:cNvPicPr>
              <a:picLocks noChangeAspect="1" noChangeArrowheads="1"/>
            </p:cNvPicPr>
            <p:nvPr/>
          </p:nvPicPr>
          <p:blipFill>
            <a:blip r:embed="rId28" cstate="print">
              <a:extLst>
                <a:ext uri="{28A0092B-C50C-407E-A947-70E740481C1C}">
                  <a14:useLocalDpi xmlns:a14="http://schemas.microsoft.com/office/drawing/2010/main" xmlns="" val="0"/>
                </a:ext>
              </a:extLst>
            </a:blip>
            <a:srcRect/>
            <a:stretch>
              <a:fillRect/>
            </a:stretch>
          </p:blipFill>
          <p:spPr bwMode="auto">
            <a:xfrm>
              <a:off x="250" y="890"/>
              <a:ext cx="384" cy="38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4138" name="Text Box 106"/>
            <p:cNvSpPr txBox="1">
              <a:spLocks noChangeArrowheads="1"/>
            </p:cNvSpPr>
            <p:nvPr/>
          </p:nvSpPr>
          <p:spPr bwMode="auto">
            <a:xfrm>
              <a:off x="212" y="1207"/>
              <a:ext cx="571" cy="17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0000" tIns="46800" rIns="90000" bIns="46800">
              <a:spAutoFit/>
            </a:bodyPr>
            <a:lstStyle>
              <a:lvl1pPr marL="182563" indent="-182563">
                <a:defRPr sz="2400">
                  <a:solidFill>
                    <a:schemeClr val="tx1"/>
                  </a:solidFill>
                  <a:latin typeface="Arial" charset="0"/>
                  <a:ea typeface="MS PGothic" pitchFamily="34" charset="-128"/>
                </a:defRPr>
              </a:lvl1pPr>
              <a:lvl2pPr>
                <a:defRPr sz="2400">
                  <a:solidFill>
                    <a:schemeClr val="tx1"/>
                  </a:solidFill>
                  <a:latin typeface="Arial" charset="0"/>
                  <a:ea typeface="MS PGothic" pitchFamily="34" charset="-128"/>
                </a:defRPr>
              </a:lvl2pPr>
              <a:lvl3pPr>
                <a:defRPr sz="2400">
                  <a:solidFill>
                    <a:schemeClr val="tx1"/>
                  </a:solidFill>
                  <a:latin typeface="Arial" charset="0"/>
                  <a:ea typeface="MS PGothic" pitchFamily="34" charset="-128"/>
                </a:defRPr>
              </a:lvl3pPr>
              <a:lvl4pPr>
                <a:defRPr sz="2400">
                  <a:solidFill>
                    <a:schemeClr val="tx1"/>
                  </a:solidFill>
                  <a:latin typeface="Arial" charset="0"/>
                  <a:ea typeface="MS PGothic" pitchFamily="34" charset="-128"/>
                </a:defRPr>
              </a:lvl4pPr>
              <a:lvl5pPr>
                <a:defRPr sz="2400">
                  <a:solidFill>
                    <a:schemeClr val="tx1"/>
                  </a:solidFill>
                  <a:latin typeface="Arial" charset="0"/>
                  <a:ea typeface="MS PGothic" pitchFamily="34" charset="-128"/>
                </a:defRPr>
              </a:lvl5pPr>
              <a:lvl6pPr eaLnBrk="0" fontAlgn="base" hangingPunct="0">
                <a:spcBef>
                  <a:spcPct val="0"/>
                </a:spcBef>
                <a:spcAft>
                  <a:spcPct val="0"/>
                </a:spcAft>
                <a:defRPr sz="2400">
                  <a:solidFill>
                    <a:schemeClr val="tx1"/>
                  </a:solidFill>
                  <a:latin typeface="Arial" charset="0"/>
                  <a:ea typeface="MS PGothic" pitchFamily="34" charset="-128"/>
                </a:defRPr>
              </a:lvl6pPr>
              <a:lvl7pPr eaLnBrk="0" fontAlgn="base" hangingPunct="0">
                <a:spcBef>
                  <a:spcPct val="0"/>
                </a:spcBef>
                <a:spcAft>
                  <a:spcPct val="0"/>
                </a:spcAft>
                <a:defRPr sz="2400">
                  <a:solidFill>
                    <a:schemeClr val="tx1"/>
                  </a:solidFill>
                  <a:latin typeface="Arial" charset="0"/>
                  <a:ea typeface="MS PGothic" pitchFamily="34" charset="-128"/>
                </a:defRPr>
              </a:lvl7pPr>
              <a:lvl8pPr eaLnBrk="0" fontAlgn="base" hangingPunct="0">
                <a:spcBef>
                  <a:spcPct val="0"/>
                </a:spcBef>
                <a:spcAft>
                  <a:spcPct val="0"/>
                </a:spcAft>
                <a:defRPr sz="2400">
                  <a:solidFill>
                    <a:schemeClr val="tx1"/>
                  </a:solidFill>
                  <a:latin typeface="Arial" charset="0"/>
                  <a:ea typeface="MS PGothic" pitchFamily="34" charset="-128"/>
                </a:defRPr>
              </a:lvl8pPr>
              <a:lvl9pPr eaLnBrk="0" fontAlgn="base" hangingPunct="0">
                <a:spcBef>
                  <a:spcPct val="0"/>
                </a:spcBef>
                <a:spcAft>
                  <a:spcPct val="0"/>
                </a:spcAft>
                <a:defRPr sz="2400">
                  <a:solidFill>
                    <a:schemeClr val="tx1"/>
                  </a:solidFill>
                  <a:latin typeface="Arial" charset="0"/>
                  <a:ea typeface="MS PGothic" pitchFamily="34" charset="-128"/>
                </a:defRPr>
              </a:lvl9pPr>
            </a:lstStyle>
            <a:p>
              <a:pPr>
                <a:spcBef>
                  <a:spcPct val="50000"/>
                </a:spcBef>
                <a:buFont typeface="Wingdings" pitchFamily="2" charset="2"/>
                <a:buNone/>
              </a:pPr>
              <a:r>
                <a:rPr lang="en-GB" sz="1200"/>
                <a:t>Resources</a:t>
              </a:r>
            </a:p>
          </p:txBody>
        </p:sp>
      </p:grpSp>
      <p:sp>
        <p:nvSpPr>
          <p:cNvPr id="44139" name="Text Box 107"/>
          <p:cNvSpPr txBox="1">
            <a:spLocks noChangeArrowheads="1"/>
          </p:cNvSpPr>
          <p:nvPr/>
        </p:nvSpPr>
        <p:spPr bwMode="auto">
          <a:xfrm rot="16200000">
            <a:off x="4278312" y="1131888"/>
            <a:ext cx="1801813" cy="204788"/>
          </a:xfrm>
          <a:prstGeom prst="rect">
            <a:avLst/>
          </a:prstGeom>
          <a:noFill/>
          <a:ln>
            <a:noFill/>
          </a:ln>
          <a:effectLst/>
          <a:extLst>
            <a:ext uri="{909E8E84-426E-40DD-AFC4-6F175D3DCCD1}">
              <a14:hiddenFill xmlns:a14="http://schemas.microsoft.com/office/drawing/2010/main" xmlns="">
                <a:solidFill>
                  <a:srgbClr val="99FF99">
                    <a:alpha val="86000"/>
                  </a:srgbClr>
                </a:solidFill>
              </a14:hiddenFill>
            </a:ext>
            <a:ext uri="{91240B29-F687-4F45-9708-019B960494DF}">
              <a14:hiddenLine xmlns:a14="http://schemas.microsoft.com/office/drawing/2010/main" xmlns="" w="19050" algn="ctr">
                <a:solidFill>
                  <a:srgbClr val="00C676"/>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18000" tIns="10800" rIns="18000" bIns="10800">
            <a:spAutoFit/>
          </a:bodyPr>
          <a:lstStyle/>
          <a:p>
            <a:r>
              <a:rPr lang="en-GB" sz="1200" b="1">
                <a:solidFill>
                  <a:srgbClr val="006600"/>
                </a:solidFill>
              </a:rPr>
              <a:t>Central governance</a:t>
            </a:r>
          </a:p>
        </p:txBody>
      </p:sp>
      <p:pic>
        <p:nvPicPr>
          <p:cNvPr id="44140" name="Picture 108" descr="text_code"/>
          <p:cNvPicPr>
            <a:picLocks noChangeAspect="1" noChangeArrowheads="1"/>
          </p:cNvPicPr>
          <p:nvPr/>
        </p:nvPicPr>
        <p:blipFill>
          <a:blip r:embed="rId29" cstate="print">
            <a:extLst>
              <a:ext uri="{28A0092B-C50C-407E-A947-70E740481C1C}">
                <a14:useLocalDpi xmlns:a14="http://schemas.microsoft.com/office/drawing/2010/main" xmlns="" val="0"/>
              </a:ext>
            </a:extLst>
          </a:blip>
          <a:srcRect/>
          <a:stretch>
            <a:fillRect/>
          </a:stretch>
        </p:blipFill>
        <p:spPr bwMode="auto">
          <a:xfrm>
            <a:off x="4100513" y="1439863"/>
            <a:ext cx="617537" cy="6175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44141" name="Group 109"/>
          <p:cNvGrpSpPr>
            <a:grpSpLocks/>
          </p:cNvGrpSpPr>
          <p:nvPr/>
        </p:nvGrpSpPr>
        <p:grpSpPr bwMode="auto">
          <a:xfrm>
            <a:off x="6734175" y="2420938"/>
            <a:ext cx="809625" cy="792162"/>
            <a:chOff x="3050" y="1661"/>
            <a:chExt cx="510" cy="499"/>
          </a:xfrm>
        </p:grpSpPr>
        <p:pic>
          <p:nvPicPr>
            <p:cNvPr id="44142" name="Picture 110" descr="handshake"/>
            <p:cNvPicPr>
              <a:picLocks noChangeAspect="1" noChangeArrowheads="1"/>
            </p:cNvPicPr>
            <p:nvPr/>
          </p:nvPicPr>
          <p:blipFill>
            <a:blip r:embed="rId30" cstate="print">
              <a:extLst>
                <a:ext uri="{28A0092B-C50C-407E-A947-70E740481C1C}">
                  <a14:useLocalDpi xmlns:a14="http://schemas.microsoft.com/office/drawing/2010/main" xmlns="" val="0"/>
                </a:ext>
              </a:extLst>
            </a:blip>
            <a:srcRect/>
            <a:stretch>
              <a:fillRect/>
            </a:stretch>
          </p:blipFill>
          <p:spPr bwMode="auto">
            <a:xfrm>
              <a:off x="3081" y="1661"/>
              <a:ext cx="389" cy="38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4143" name="Text Box 111"/>
            <p:cNvSpPr txBox="1">
              <a:spLocks noChangeArrowheads="1"/>
            </p:cNvSpPr>
            <p:nvPr/>
          </p:nvSpPr>
          <p:spPr bwMode="auto">
            <a:xfrm>
              <a:off x="3050" y="2031"/>
              <a:ext cx="510" cy="129"/>
            </a:xfrm>
            <a:prstGeom prst="rect">
              <a:avLst/>
            </a:prstGeom>
            <a:noFill/>
            <a:ln>
              <a:noFill/>
            </a:ln>
            <a:effectLst/>
            <a:extLst>
              <a:ext uri="{909E8E84-426E-40DD-AFC4-6F175D3DCCD1}">
                <a14:hiddenFill xmlns:a14="http://schemas.microsoft.com/office/drawing/2010/main" xmlns="">
                  <a:gradFill rotWithShape="1">
                    <a:gsLst>
                      <a:gs pos="0">
                        <a:srgbClr val="00CCFF">
                          <a:alpha val="86000"/>
                        </a:srgbClr>
                      </a:gs>
                      <a:gs pos="100000">
                        <a:srgbClr val="00CCFF">
                          <a:gamma/>
                          <a:shade val="48627"/>
                          <a:invGamma/>
                          <a:alpha val="77000"/>
                        </a:srgbClr>
                      </a:gs>
                    </a:gsLst>
                    <a:path path="shape">
                      <a:fillToRect l="50000" t="50000" r="50000" b="50000"/>
                    </a:path>
                  </a:gradFill>
                </a14:hiddenFill>
              </a:ext>
              <a:ext uri="{91240B29-F687-4F45-9708-019B960494DF}">
                <a14:hiddenLine xmlns:a14="http://schemas.microsoft.com/office/drawing/2010/main" xmlns="" w="38100" algn="ctr">
                  <a:solidFill>
                    <a:srgbClr val="003366"/>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lIns="18000" tIns="10800" rIns="18000" bIns="10800">
              <a:spAutoFit/>
            </a:bodyPr>
            <a:lstStyle/>
            <a:p>
              <a:pPr algn="ctr" eaLnBrk="1" hangingPunct="1"/>
              <a:r>
                <a:rPr lang="en-GB" sz="1200"/>
                <a:t>Collaborate</a:t>
              </a:r>
              <a:endParaRPr lang="en-GB" sz="1600" b="1"/>
            </a:p>
          </p:txBody>
        </p:sp>
      </p:grpSp>
      <p:sp>
        <p:nvSpPr>
          <p:cNvPr id="44144" name="Text Box 112"/>
          <p:cNvSpPr txBox="1">
            <a:spLocks noChangeArrowheads="1"/>
          </p:cNvSpPr>
          <p:nvPr/>
        </p:nvSpPr>
        <p:spPr bwMode="auto">
          <a:xfrm>
            <a:off x="2887663" y="3079750"/>
            <a:ext cx="171450" cy="204788"/>
          </a:xfrm>
          <a:prstGeom prst="rect">
            <a:avLst/>
          </a:prstGeom>
          <a:noFill/>
          <a:ln>
            <a:noFill/>
          </a:ln>
          <a:effectLst/>
          <a:extLst>
            <a:ext uri="{909E8E84-426E-40DD-AFC4-6F175D3DCCD1}">
              <a14:hiddenFill xmlns:a14="http://schemas.microsoft.com/office/drawing/2010/main" xmlns="">
                <a:gradFill rotWithShape="1">
                  <a:gsLst>
                    <a:gs pos="0">
                      <a:srgbClr val="00CCFF">
                        <a:alpha val="86000"/>
                      </a:srgbClr>
                    </a:gs>
                    <a:gs pos="100000">
                      <a:srgbClr val="00CCFF">
                        <a:gamma/>
                        <a:shade val="48627"/>
                        <a:invGamma/>
                        <a:alpha val="77000"/>
                      </a:srgbClr>
                    </a:gs>
                  </a:gsLst>
                  <a:path path="shape">
                    <a:fillToRect l="50000" t="50000" r="50000" b="50000"/>
                  </a:path>
                </a:gradFill>
              </a14:hiddenFill>
            </a:ext>
            <a:ext uri="{91240B29-F687-4F45-9708-019B960494DF}">
              <a14:hiddenLine xmlns:a14="http://schemas.microsoft.com/office/drawing/2010/main" xmlns="" w="38100" algn="ctr">
                <a:solidFill>
                  <a:srgbClr val="003366"/>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lIns="18000" tIns="10800" rIns="18000" bIns="10800">
            <a:spAutoFit/>
          </a:bodyPr>
          <a:lstStyle/>
          <a:p>
            <a:pPr algn="ctr"/>
            <a:r>
              <a:rPr lang="en-GB" sz="1200"/>
              <a:t>IT</a:t>
            </a:r>
          </a:p>
        </p:txBody>
      </p:sp>
      <p:pic>
        <p:nvPicPr>
          <p:cNvPr id="44145" name="Picture 113"/>
          <p:cNvPicPr>
            <a:picLocks noChangeAspect="1" noChangeArrowheads="1"/>
          </p:cNvPicPr>
          <p:nvPr/>
        </p:nvPicPr>
        <p:blipFill>
          <a:blip r:embed="rId31" cstate="print">
            <a:extLst>
              <a:ext uri="{28A0092B-C50C-407E-A947-70E740481C1C}">
                <a14:useLocalDpi xmlns:a14="http://schemas.microsoft.com/office/drawing/2010/main" xmlns="" val="0"/>
              </a:ext>
            </a:extLst>
          </a:blip>
          <a:srcRect/>
          <a:stretch>
            <a:fillRect/>
          </a:stretch>
        </p:blipFill>
        <p:spPr bwMode="auto">
          <a:xfrm>
            <a:off x="2697163" y="2420938"/>
            <a:ext cx="649287" cy="6492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4146" name="AutoShape 114"/>
          <p:cNvSpPr>
            <a:spLocks noChangeArrowheads="1"/>
          </p:cNvSpPr>
          <p:nvPr/>
        </p:nvSpPr>
        <p:spPr bwMode="auto">
          <a:xfrm>
            <a:off x="179388" y="534988"/>
            <a:ext cx="1944687" cy="5256212"/>
          </a:xfrm>
          <a:prstGeom prst="roundRect">
            <a:avLst>
              <a:gd name="adj" fmla="val 16667"/>
            </a:avLst>
          </a:prstGeom>
          <a:gradFill rotWithShape="1">
            <a:gsLst>
              <a:gs pos="0">
                <a:srgbClr val="73FFD0">
                  <a:alpha val="67999"/>
                </a:srgbClr>
              </a:gs>
              <a:gs pos="100000">
                <a:srgbClr val="73FFD0">
                  <a:gamma/>
                  <a:tint val="87843"/>
                  <a:invGamma/>
                  <a:alpha val="67000"/>
                </a:srgbClr>
              </a:gs>
            </a:gsLst>
            <a:lin ang="5400000" scaled="1"/>
          </a:gradFill>
          <a:ln>
            <a:noFill/>
          </a:ln>
          <a:effectLst/>
          <a:extLst>
            <a:ext uri="{91240B29-F687-4F45-9708-019B960494DF}">
              <a14:hiddenLine xmlns:a14="http://schemas.microsoft.com/office/drawing/2010/main" xmlns="" w="12700" algn="ctr">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0000" tIns="46800" rIns="90000" bIns="46800" anchor="ctr"/>
          <a:lstStyle/>
          <a:p>
            <a:pPr algn="ctr" eaLnBrk="1" hangingPunct="1"/>
            <a:r>
              <a:rPr lang="en-GB" sz="1400" b="1"/>
              <a:t>		</a:t>
            </a:r>
          </a:p>
          <a:p>
            <a:pPr algn="ctr" eaLnBrk="1" hangingPunct="1"/>
            <a:endParaRPr lang="en-GB" sz="1400" b="1"/>
          </a:p>
          <a:p>
            <a:pPr algn="ctr" eaLnBrk="1" hangingPunct="1"/>
            <a:endParaRPr lang="en-GB" sz="1400" b="1"/>
          </a:p>
          <a:p>
            <a:pPr algn="ctr" eaLnBrk="1" hangingPunct="1"/>
            <a:endParaRPr lang="en-GB" sz="1400" b="1"/>
          </a:p>
          <a:p>
            <a:pPr algn="ctr" eaLnBrk="1" hangingPunct="1"/>
            <a:endParaRPr lang="en-GB" sz="1400" b="1"/>
          </a:p>
          <a:p>
            <a:pPr algn="ctr" eaLnBrk="1" hangingPunct="1"/>
            <a:endParaRPr lang="en-GB" sz="1400" b="1"/>
          </a:p>
        </p:txBody>
      </p:sp>
      <p:grpSp>
        <p:nvGrpSpPr>
          <p:cNvPr id="44147" name="Group 115"/>
          <p:cNvGrpSpPr>
            <a:grpSpLocks/>
          </p:cNvGrpSpPr>
          <p:nvPr/>
        </p:nvGrpSpPr>
        <p:grpSpPr bwMode="auto">
          <a:xfrm>
            <a:off x="827088" y="604838"/>
            <a:ext cx="538162" cy="779462"/>
            <a:chOff x="1156" y="799"/>
            <a:chExt cx="339" cy="491"/>
          </a:xfrm>
        </p:grpSpPr>
        <p:pic>
          <p:nvPicPr>
            <p:cNvPr id="44148" name="Picture 116" descr="businessman"/>
            <p:cNvPicPr>
              <a:picLocks noChangeAspect="1" noChangeArrowheads="1"/>
            </p:cNvPicPr>
            <p:nvPr/>
          </p:nvPicPr>
          <p:blipFill>
            <a:blip r:embed="rId32" cstate="print">
              <a:extLst>
                <a:ext uri="{28A0092B-C50C-407E-A947-70E740481C1C}">
                  <a14:useLocalDpi xmlns:a14="http://schemas.microsoft.com/office/drawing/2010/main" xmlns="" val="0"/>
                </a:ext>
              </a:extLst>
            </a:blip>
            <a:srcRect/>
            <a:stretch>
              <a:fillRect/>
            </a:stretch>
          </p:blipFill>
          <p:spPr bwMode="auto">
            <a:xfrm>
              <a:off x="1156" y="799"/>
              <a:ext cx="339" cy="33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4149" name="Text Box 117"/>
            <p:cNvSpPr txBox="1">
              <a:spLocks noChangeArrowheads="1"/>
            </p:cNvSpPr>
            <p:nvPr/>
          </p:nvSpPr>
          <p:spPr bwMode="auto">
            <a:xfrm>
              <a:off x="1156" y="1117"/>
              <a:ext cx="322" cy="17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0000" tIns="46800" rIns="90000" bIns="46800">
              <a:spAutoFit/>
            </a:bodyPr>
            <a:lstStyle>
              <a:lvl1pPr marL="182563" indent="-182563">
                <a:defRPr sz="2400">
                  <a:solidFill>
                    <a:schemeClr val="tx1"/>
                  </a:solidFill>
                  <a:latin typeface="Arial" charset="0"/>
                  <a:ea typeface="MS PGothic" pitchFamily="34" charset="-128"/>
                </a:defRPr>
              </a:lvl1pPr>
              <a:lvl2pPr>
                <a:defRPr sz="2400">
                  <a:solidFill>
                    <a:schemeClr val="tx1"/>
                  </a:solidFill>
                  <a:latin typeface="Arial" charset="0"/>
                  <a:ea typeface="MS PGothic" pitchFamily="34" charset="-128"/>
                </a:defRPr>
              </a:lvl2pPr>
              <a:lvl3pPr>
                <a:defRPr sz="2400">
                  <a:solidFill>
                    <a:schemeClr val="tx1"/>
                  </a:solidFill>
                  <a:latin typeface="Arial" charset="0"/>
                  <a:ea typeface="MS PGothic" pitchFamily="34" charset="-128"/>
                </a:defRPr>
              </a:lvl3pPr>
              <a:lvl4pPr>
                <a:defRPr sz="2400">
                  <a:solidFill>
                    <a:schemeClr val="tx1"/>
                  </a:solidFill>
                  <a:latin typeface="Arial" charset="0"/>
                  <a:ea typeface="MS PGothic" pitchFamily="34" charset="-128"/>
                </a:defRPr>
              </a:lvl4pPr>
              <a:lvl5pPr>
                <a:defRPr sz="2400">
                  <a:solidFill>
                    <a:schemeClr val="tx1"/>
                  </a:solidFill>
                  <a:latin typeface="Arial" charset="0"/>
                  <a:ea typeface="MS PGothic" pitchFamily="34" charset="-128"/>
                </a:defRPr>
              </a:lvl5pPr>
              <a:lvl6pPr eaLnBrk="0" fontAlgn="base" hangingPunct="0">
                <a:spcBef>
                  <a:spcPct val="0"/>
                </a:spcBef>
                <a:spcAft>
                  <a:spcPct val="0"/>
                </a:spcAft>
                <a:defRPr sz="2400">
                  <a:solidFill>
                    <a:schemeClr val="tx1"/>
                  </a:solidFill>
                  <a:latin typeface="Arial" charset="0"/>
                  <a:ea typeface="MS PGothic" pitchFamily="34" charset="-128"/>
                </a:defRPr>
              </a:lvl6pPr>
              <a:lvl7pPr eaLnBrk="0" fontAlgn="base" hangingPunct="0">
                <a:spcBef>
                  <a:spcPct val="0"/>
                </a:spcBef>
                <a:spcAft>
                  <a:spcPct val="0"/>
                </a:spcAft>
                <a:defRPr sz="2400">
                  <a:solidFill>
                    <a:schemeClr val="tx1"/>
                  </a:solidFill>
                  <a:latin typeface="Arial" charset="0"/>
                  <a:ea typeface="MS PGothic" pitchFamily="34" charset="-128"/>
                </a:defRPr>
              </a:lvl7pPr>
              <a:lvl8pPr eaLnBrk="0" fontAlgn="base" hangingPunct="0">
                <a:spcBef>
                  <a:spcPct val="0"/>
                </a:spcBef>
                <a:spcAft>
                  <a:spcPct val="0"/>
                </a:spcAft>
                <a:defRPr sz="2400">
                  <a:solidFill>
                    <a:schemeClr val="tx1"/>
                  </a:solidFill>
                  <a:latin typeface="Arial" charset="0"/>
                  <a:ea typeface="MS PGothic" pitchFamily="34" charset="-128"/>
                </a:defRPr>
              </a:lvl8pPr>
              <a:lvl9pPr eaLnBrk="0" fontAlgn="base" hangingPunct="0">
                <a:spcBef>
                  <a:spcPct val="0"/>
                </a:spcBef>
                <a:spcAft>
                  <a:spcPct val="0"/>
                </a:spcAft>
                <a:defRPr sz="2400">
                  <a:solidFill>
                    <a:schemeClr val="tx1"/>
                  </a:solidFill>
                  <a:latin typeface="Arial" charset="0"/>
                  <a:ea typeface="MS PGothic" pitchFamily="34" charset="-128"/>
                </a:defRPr>
              </a:lvl9pPr>
            </a:lstStyle>
            <a:p>
              <a:pPr>
                <a:spcBef>
                  <a:spcPct val="50000"/>
                </a:spcBef>
                <a:buFont typeface="Wingdings" pitchFamily="2" charset="2"/>
                <a:buNone/>
              </a:pPr>
              <a:r>
                <a:rPr lang="en-GB" sz="1200"/>
                <a:t>CKO</a:t>
              </a:r>
            </a:p>
          </p:txBody>
        </p:sp>
      </p:grpSp>
      <p:grpSp>
        <p:nvGrpSpPr>
          <p:cNvPr id="44150" name="Group 118"/>
          <p:cNvGrpSpPr>
            <a:grpSpLocks/>
          </p:cNvGrpSpPr>
          <p:nvPr/>
        </p:nvGrpSpPr>
        <p:grpSpPr bwMode="auto">
          <a:xfrm>
            <a:off x="293688" y="1341438"/>
            <a:ext cx="1785937" cy="890587"/>
            <a:chOff x="2789" y="663"/>
            <a:chExt cx="1125" cy="561"/>
          </a:xfrm>
        </p:grpSpPr>
        <p:grpSp>
          <p:nvGrpSpPr>
            <p:cNvPr id="44151" name="Group 119"/>
            <p:cNvGrpSpPr>
              <a:grpSpLocks/>
            </p:cNvGrpSpPr>
            <p:nvPr/>
          </p:nvGrpSpPr>
          <p:grpSpPr bwMode="auto">
            <a:xfrm>
              <a:off x="3061" y="663"/>
              <a:ext cx="442" cy="451"/>
              <a:chOff x="3923" y="0"/>
              <a:chExt cx="520" cy="527"/>
            </a:xfrm>
          </p:grpSpPr>
          <p:pic>
            <p:nvPicPr>
              <p:cNvPr id="44152" name="Picture 120" descr="users3"/>
              <p:cNvPicPr>
                <a:picLocks noChangeAspect="1" noChangeArrowheads="1"/>
              </p:cNvPicPr>
              <p:nvPr/>
            </p:nvPicPr>
            <p:blipFill>
              <a:blip r:embed="rId22" cstate="print">
                <a:extLst>
                  <a:ext uri="{28A0092B-C50C-407E-A947-70E740481C1C}">
                    <a14:useLocalDpi xmlns:a14="http://schemas.microsoft.com/office/drawing/2010/main" xmlns="" val="0"/>
                  </a:ext>
                </a:extLst>
              </a:blip>
              <a:srcRect/>
              <a:stretch>
                <a:fillRect/>
              </a:stretch>
            </p:blipFill>
            <p:spPr bwMode="auto">
              <a:xfrm>
                <a:off x="3923" y="0"/>
                <a:ext cx="384" cy="38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4153" name="Picture 121" descr="users2"/>
              <p:cNvPicPr>
                <a:picLocks noChangeAspect="1" noChangeArrowheads="1"/>
              </p:cNvPicPr>
              <p:nvPr/>
            </p:nvPicPr>
            <p:blipFill>
              <a:blip r:embed="rId33" cstate="print">
                <a:extLst>
                  <a:ext uri="{28A0092B-C50C-407E-A947-70E740481C1C}">
                    <a14:useLocalDpi xmlns:a14="http://schemas.microsoft.com/office/drawing/2010/main" xmlns="" val="0"/>
                  </a:ext>
                </a:extLst>
              </a:blip>
              <a:srcRect/>
              <a:stretch>
                <a:fillRect/>
              </a:stretch>
            </p:blipFill>
            <p:spPr bwMode="auto">
              <a:xfrm>
                <a:off x="4059" y="143"/>
                <a:ext cx="384" cy="38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44154" name="Text Box 122"/>
            <p:cNvSpPr txBox="1">
              <a:spLocks noChangeArrowheads="1"/>
            </p:cNvSpPr>
            <p:nvPr/>
          </p:nvSpPr>
          <p:spPr bwMode="auto">
            <a:xfrm>
              <a:off x="2789" y="1051"/>
              <a:ext cx="1125" cy="17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0000" tIns="46800" rIns="90000" bIns="46800">
              <a:spAutoFit/>
            </a:bodyPr>
            <a:lstStyle>
              <a:lvl1pPr marL="182563" indent="-182563">
                <a:defRPr sz="2400">
                  <a:solidFill>
                    <a:schemeClr val="tx1"/>
                  </a:solidFill>
                  <a:latin typeface="Arial" charset="0"/>
                  <a:ea typeface="MS PGothic" pitchFamily="34" charset="-128"/>
                </a:defRPr>
              </a:lvl1pPr>
              <a:lvl2pPr>
                <a:defRPr sz="2400">
                  <a:solidFill>
                    <a:schemeClr val="tx1"/>
                  </a:solidFill>
                  <a:latin typeface="Arial" charset="0"/>
                  <a:ea typeface="MS PGothic" pitchFamily="34" charset="-128"/>
                </a:defRPr>
              </a:lvl2pPr>
              <a:lvl3pPr>
                <a:defRPr sz="2400">
                  <a:solidFill>
                    <a:schemeClr val="tx1"/>
                  </a:solidFill>
                  <a:latin typeface="Arial" charset="0"/>
                  <a:ea typeface="MS PGothic" pitchFamily="34" charset="-128"/>
                </a:defRPr>
              </a:lvl3pPr>
              <a:lvl4pPr>
                <a:defRPr sz="2400">
                  <a:solidFill>
                    <a:schemeClr val="tx1"/>
                  </a:solidFill>
                  <a:latin typeface="Arial" charset="0"/>
                  <a:ea typeface="MS PGothic" pitchFamily="34" charset="-128"/>
                </a:defRPr>
              </a:lvl4pPr>
              <a:lvl5pPr>
                <a:defRPr sz="2400">
                  <a:solidFill>
                    <a:schemeClr val="tx1"/>
                  </a:solidFill>
                  <a:latin typeface="Arial" charset="0"/>
                  <a:ea typeface="MS PGothic" pitchFamily="34" charset="-128"/>
                </a:defRPr>
              </a:lvl5pPr>
              <a:lvl6pPr eaLnBrk="0" fontAlgn="base" hangingPunct="0">
                <a:spcBef>
                  <a:spcPct val="0"/>
                </a:spcBef>
                <a:spcAft>
                  <a:spcPct val="0"/>
                </a:spcAft>
                <a:defRPr sz="2400">
                  <a:solidFill>
                    <a:schemeClr val="tx1"/>
                  </a:solidFill>
                  <a:latin typeface="Arial" charset="0"/>
                  <a:ea typeface="MS PGothic" pitchFamily="34" charset="-128"/>
                </a:defRPr>
              </a:lvl6pPr>
              <a:lvl7pPr eaLnBrk="0" fontAlgn="base" hangingPunct="0">
                <a:spcBef>
                  <a:spcPct val="0"/>
                </a:spcBef>
                <a:spcAft>
                  <a:spcPct val="0"/>
                </a:spcAft>
                <a:defRPr sz="2400">
                  <a:solidFill>
                    <a:schemeClr val="tx1"/>
                  </a:solidFill>
                  <a:latin typeface="Arial" charset="0"/>
                  <a:ea typeface="MS PGothic" pitchFamily="34" charset="-128"/>
                </a:defRPr>
              </a:lvl7pPr>
              <a:lvl8pPr eaLnBrk="0" fontAlgn="base" hangingPunct="0">
                <a:spcBef>
                  <a:spcPct val="0"/>
                </a:spcBef>
                <a:spcAft>
                  <a:spcPct val="0"/>
                </a:spcAft>
                <a:defRPr sz="2400">
                  <a:solidFill>
                    <a:schemeClr val="tx1"/>
                  </a:solidFill>
                  <a:latin typeface="Arial" charset="0"/>
                  <a:ea typeface="MS PGothic" pitchFamily="34" charset="-128"/>
                </a:defRPr>
              </a:lvl8pPr>
              <a:lvl9pPr eaLnBrk="0" fontAlgn="base" hangingPunct="0">
                <a:spcBef>
                  <a:spcPct val="0"/>
                </a:spcBef>
                <a:spcAft>
                  <a:spcPct val="0"/>
                </a:spcAft>
                <a:defRPr sz="2400">
                  <a:solidFill>
                    <a:schemeClr val="tx1"/>
                  </a:solidFill>
                  <a:latin typeface="Arial" charset="0"/>
                  <a:ea typeface="MS PGothic" pitchFamily="34" charset="-128"/>
                </a:defRPr>
              </a:lvl9pPr>
            </a:lstStyle>
            <a:p>
              <a:pPr>
                <a:spcBef>
                  <a:spcPct val="50000"/>
                </a:spcBef>
                <a:buFont typeface="Wingdings" pitchFamily="2" charset="2"/>
                <a:buNone/>
              </a:pPr>
              <a:r>
                <a:rPr lang="en-GB" sz="1200"/>
                <a:t>Governance Committee</a:t>
              </a:r>
            </a:p>
          </p:txBody>
        </p:sp>
      </p:grpSp>
      <p:grpSp>
        <p:nvGrpSpPr>
          <p:cNvPr id="44155" name="Group 123"/>
          <p:cNvGrpSpPr>
            <a:grpSpLocks/>
          </p:cNvGrpSpPr>
          <p:nvPr/>
        </p:nvGrpSpPr>
        <p:grpSpPr bwMode="auto">
          <a:xfrm>
            <a:off x="684213" y="2478088"/>
            <a:ext cx="930275" cy="779462"/>
            <a:chOff x="2109" y="527"/>
            <a:chExt cx="586" cy="491"/>
          </a:xfrm>
        </p:grpSpPr>
        <p:pic>
          <p:nvPicPr>
            <p:cNvPr id="44156" name="Picture 124" descr="hand_offer"/>
            <p:cNvPicPr>
              <a:picLocks noChangeAspect="1" noChangeArrowheads="1"/>
            </p:cNvPicPr>
            <p:nvPr/>
          </p:nvPicPr>
          <p:blipFill>
            <a:blip r:embed="rId34" cstate="print">
              <a:extLst>
                <a:ext uri="{28A0092B-C50C-407E-A947-70E740481C1C}">
                  <a14:useLocalDpi xmlns:a14="http://schemas.microsoft.com/office/drawing/2010/main" xmlns="" val="0"/>
                </a:ext>
              </a:extLst>
            </a:blip>
            <a:srcRect/>
            <a:stretch>
              <a:fillRect/>
            </a:stretch>
          </p:blipFill>
          <p:spPr bwMode="auto">
            <a:xfrm>
              <a:off x="2200" y="527"/>
              <a:ext cx="389" cy="38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4157" name="Text Box 125"/>
            <p:cNvSpPr txBox="1">
              <a:spLocks noChangeArrowheads="1"/>
            </p:cNvSpPr>
            <p:nvPr/>
          </p:nvSpPr>
          <p:spPr bwMode="auto">
            <a:xfrm>
              <a:off x="2109" y="845"/>
              <a:ext cx="586" cy="17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0000" tIns="46800" rIns="90000" bIns="46800">
              <a:spAutoFit/>
            </a:bodyPr>
            <a:lstStyle>
              <a:lvl1pPr marL="182563" indent="-182563">
                <a:defRPr sz="2400">
                  <a:solidFill>
                    <a:schemeClr val="tx1"/>
                  </a:solidFill>
                  <a:latin typeface="Arial" charset="0"/>
                  <a:ea typeface="MS PGothic" pitchFamily="34" charset="-128"/>
                </a:defRPr>
              </a:lvl1pPr>
              <a:lvl2pPr>
                <a:defRPr sz="2400">
                  <a:solidFill>
                    <a:schemeClr val="tx1"/>
                  </a:solidFill>
                  <a:latin typeface="Arial" charset="0"/>
                  <a:ea typeface="MS PGothic" pitchFamily="34" charset="-128"/>
                </a:defRPr>
              </a:lvl2pPr>
              <a:lvl3pPr>
                <a:defRPr sz="2400">
                  <a:solidFill>
                    <a:schemeClr val="tx1"/>
                  </a:solidFill>
                  <a:latin typeface="Arial" charset="0"/>
                  <a:ea typeface="MS PGothic" pitchFamily="34" charset="-128"/>
                </a:defRPr>
              </a:lvl3pPr>
              <a:lvl4pPr>
                <a:defRPr sz="2400">
                  <a:solidFill>
                    <a:schemeClr val="tx1"/>
                  </a:solidFill>
                  <a:latin typeface="Arial" charset="0"/>
                  <a:ea typeface="MS PGothic" pitchFamily="34" charset="-128"/>
                </a:defRPr>
              </a:lvl4pPr>
              <a:lvl5pPr>
                <a:defRPr sz="2400">
                  <a:solidFill>
                    <a:schemeClr val="tx1"/>
                  </a:solidFill>
                  <a:latin typeface="Arial" charset="0"/>
                  <a:ea typeface="MS PGothic" pitchFamily="34" charset="-128"/>
                </a:defRPr>
              </a:lvl5pPr>
              <a:lvl6pPr eaLnBrk="0" fontAlgn="base" hangingPunct="0">
                <a:spcBef>
                  <a:spcPct val="0"/>
                </a:spcBef>
                <a:spcAft>
                  <a:spcPct val="0"/>
                </a:spcAft>
                <a:defRPr sz="2400">
                  <a:solidFill>
                    <a:schemeClr val="tx1"/>
                  </a:solidFill>
                  <a:latin typeface="Arial" charset="0"/>
                  <a:ea typeface="MS PGothic" pitchFamily="34" charset="-128"/>
                </a:defRPr>
              </a:lvl6pPr>
              <a:lvl7pPr eaLnBrk="0" fontAlgn="base" hangingPunct="0">
                <a:spcBef>
                  <a:spcPct val="0"/>
                </a:spcBef>
                <a:spcAft>
                  <a:spcPct val="0"/>
                </a:spcAft>
                <a:defRPr sz="2400">
                  <a:solidFill>
                    <a:schemeClr val="tx1"/>
                  </a:solidFill>
                  <a:latin typeface="Arial" charset="0"/>
                  <a:ea typeface="MS PGothic" pitchFamily="34" charset="-128"/>
                </a:defRPr>
              </a:lvl7pPr>
              <a:lvl8pPr eaLnBrk="0" fontAlgn="base" hangingPunct="0">
                <a:spcBef>
                  <a:spcPct val="0"/>
                </a:spcBef>
                <a:spcAft>
                  <a:spcPct val="0"/>
                </a:spcAft>
                <a:defRPr sz="2400">
                  <a:solidFill>
                    <a:schemeClr val="tx1"/>
                  </a:solidFill>
                  <a:latin typeface="Arial" charset="0"/>
                  <a:ea typeface="MS PGothic" pitchFamily="34" charset="-128"/>
                </a:defRPr>
              </a:lvl8pPr>
              <a:lvl9pPr eaLnBrk="0" fontAlgn="base" hangingPunct="0">
                <a:spcBef>
                  <a:spcPct val="0"/>
                </a:spcBef>
                <a:spcAft>
                  <a:spcPct val="0"/>
                </a:spcAft>
                <a:defRPr sz="2400">
                  <a:solidFill>
                    <a:schemeClr val="tx1"/>
                  </a:solidFill>
                  <a:latin typeface="Arial" charset="0"/>
                  <a:ea typeface="MS PGothic" pitchFamily="34" charset="-128"/>
                </a:defRPr>
              </a:lvl9pPr>
            </a:lstStyle>
            <a:p>
              <a:pPr>
                <a:spcBef>
                  <a:spcPct val="50000"/>
                </a:spcBef>
                <a:buFont typeface="Wingdings" pitchFamily="2" charset="2"/>
                <a:buNone/>
              </a:pPr>
              <a:r>
                <a:rPr lang="en-GB" sz="1200"/>
                <a:t>Leadership</a:t>
              </a:r>
            </a:p>
          </p:txBody>
        </p:sp>
      </p:grpSp>
      <p:grpSp>
        <p:nvGrpSpPr>
          <p:cNvPr id="44158" name="Group 126"/>
          <p:cNvGrpSpPr>
            <a:grpSpLocks/>
          </p:cNvGrpSpPr>
          <p:nvPr/>
        </p:nvGrpSpPr>
        <p:grpSpPr bwMode="auto">
          <a:xfrm>
            <a:off x="588963" y="3486150"/>
            <a:ext cx="1195387" cy="960438"/>
            <a:chOff x="4059" y="2115"/>
            <a:chExt cx="753" cy="605"/>
          </a:xfrm>
        </p:grpSpPr>
        <p:sp>
          <p:nvSpPr>
            <p:cNvPr id="44159" name="Text Box 127"/>
            <p:cNvSpPr txBox="1">
              <a:spLocks noChangeArrowheads="1"/>
            </p:cNvSpPr>
            <p:nvPr/>
          </p:nvSpPr>
          <p:spPr bwMode="auto">
            <a:xfrm>
              <a:off x="4059" y="2432"/>
              <a:ext cx="753"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0000" tIns="46800" rIns="90000" bIns="46800">
              <a:spAutoFit/>
            </a:bodyPr>
            <a:lstStyle/>
            <a:p>
              <a:pPr algn="ctr" eaLnBrk="1" hangingPunct="1"/>
              <a:r>
                <a:rPr lang="en-GB" sz="1200"/>
                <a:t>Expectations &amp;</a:t>
              </a:r>
            </a:p>
            <a:p>
              <a:pPr algn="ctr" eaLnBrk="1" hangingPunct="1"/>
              <a:r>
                <a:rPr lang="en-GB" sz="1200"/>
                <a:t>competences</a:t>
              </a:r>
            </a:p>
          </p:txBody>
        </p:sp>
        <p:pic>
          <p:nvPicPr>
            <p:cNvPr id="44160" name="Picture 128" descr="SFG_3"/>
            <p:cNvPicPr>
              <a:picLocks noChangeAspect="1" noChangeArrowheads="1"/>
            </p:cNvPicPr>
            <p:nvPr/>
          </p:nvPicPr>
          <p:blipFill>
            <a:blip r:embed="rId35" cstate="print">
              <a:extLst>
                <a:ext uri="{28A0092B-C50C-407E-A947-70E740481C1C}">
                  <a14:useLocalDpi xmlns:a14="http://schemas.microsoft.com/office/drawing/2010/main" xmlns="" val="0"/>
                </a:ext>
              </a:extLst>
            </a:blip>
            <a:srcRect/>
            <a:stretch>
              <a:fillRect/>
            </a:stretch>
          </p:blipFill>
          <p:spPr bwMode="auto">
            <a:xfrm>
              <a:off x="4206" y="2115"/>
              <a:ext cx="352" cy="35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grpSp>
        <p:nvGrpSpPr>
          <p:cNvPr id="44161" name="Group 129"/>
          <p:cNvGrpSpPr>
            <a:grpSpLocks/>
          </p:cNvGrpSpPr>
          <p:nvPr/>
        </p:nvGrpSpPr>
        <p:grpSpPr bwMode="auto">
          <a:xfrm>
            <a:off x="539750" y="4579938"/>
            <a:ext cx="1252538" cy="922337"/>
            <a:chOff x="4059" y="2795"/>
            <a:chExt cx="789" cy="581"/>
          </a:xfrm>
        </p:grpSpPr>
        <p:sp>
          <p:nvSpPr>
            <p:cNvPr id="44162" name="Text Box 130"/>
            <p:cNvSpPr txBox="1">
              <a:spLocks noChangeArrowheads="1"/>
            </p:cNvSpPr>
            <p:nvPr/>
          </p:nvSpPr>
          <p:spPr bwMode="auto">
            <a:xfrm>
              <a:off x="4059" y="3203"/>
              <a:ext cx="789" cy="17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0000" tIns="46800" rIns="90000" bIns="46800">
              <a:spAutoFit/>
            </a:bodyPr>
            <a:lstStyle/>
            <a:p>
              <a:pPr algn="ctr" eaLnBrk="1" hangingPunct="1"/>
              <a:r>
                <a:rPr lang="en-GB" sz="1200"/>
                <a:t>Encouragement</a:t>
              </a:r>
            </a:p>
          </p:txBody>
        </p:sp>
        <p:pic>
          <p:nvPicPr>
            <p:cNvPr id="44163" name="Picture 131" descr="apple"/>
            <p:cNvPicPr>
              <a:picLocks noChangeAspect="1" noChangeArrowheads="1"/>
            </p:cNvPicPr>
            <p:nvPr/>
          </p:nvPicPr>
          <p:blipFill>
            <a:blip r:embed="rId36" cstate="print">
              <a:extLst>
                <a:ext uri="{28A0092B-C50C-407E-A947-70E740481C1C}">
                  <a14:useLocalDpi xmlns:a14="http://schemas.microsoft.com/office/drawing/2010/main" xmlns="" val="0"/>
                </a:ext>
              </a:extLst>
            </a:blip>
            <a:srcRect/>
            <a:stretch>
              <a:fillRect/>
            </a:stretch>
          </p:blipFill>
          <p:spPr bwMode="auto">
            <a:xfrm>
              <a:off x="4220" y="2795"/>
              <a:ext cx="384" cy="38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44164" name="Text Box 132"/>
          <p:cNvSpPr txBox="1">
            <a:spLocks noChangeArrowheads="1"/>
          </p:cNvSpPr>
          <p:nvPr/>
        </p:nvSpPr>
        <p:spPr bwMode="auto">
          <a:xfrm rot="16200000">
            <a:off x="-694531" y="2915444"/>
            <a:ext cx="5256212" cy="234950"/>
          </a:xfrm>
          <a:prstGeom prst="rect">
            <a:avLst/>
          </a:prstGeom>
          <a:noFill/>
          <a:ln>
            <a:noFill/>
          </a:ln>
          <a:effectLst/>
          <a:extLst>
            <a:ext uri="{909E8E84-426E-40DD-AFC4-6F175D3DCCD1}">
              <a14:hiddenFill xmlns:a14="http://schemas.microsoft.com/office/drawing/2010/main" xmlns="">
                <a:solidFill>
                  <a:srgbClr val="99FF99">
                    <a:alpha val="86000"/>
                  </a:srgbClr>
                </a:solidFill>
              </a14:hiddenFill>
            </a:ext>
            <a:ext uri="{91240B29-F687-4F45-9708-019B960494DF}">
              <a14:hiddenLine xmlns:a14="http://schemas.microsoft.com/office/drawing/2010/main" xmlns="" w="19050" algn="ctr">
                <a:solidFill>
                  <a:srgbClr val="00C676"/>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18000" tIns="10800" rIns="18000" bIns="10800">
            <a:spAutoFit/>
          </a:bodyPr>
          <a:lstStyle/>
          <a:p>
            <a:r>
              <a:rPr lang="en-GB" sz="1400" b="1">
                <a:solidFill>
                  <a:srgbClr val="006600"/>
                </a:solidFill>
              </a:rPr>
              <a:t>Leadership</a:t>
            </a:r>
          </a:p>
        </p:txBody>
      </p:sp>
    </p:spTree>
    <p:extLst>
      <p:ext uri="{BB962C8B-B14F-4D97-AF65-F5344CB8AC3E}">
        <p14:creationId xmlns:p14="http://schemas.microsoft.com/office/powerpoint/2010/main" xmlns="" val="23507743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0" y="0"/>
            <a:ext cx="9144000" cy="6858000"/>
          </a:xfrm>
        </p:spPr>
      </p:pic>
      <p:sp>
        <p:nvSpPr>
          <p:cNvPr id="4" name="Slide Number Placeholder 3"/>
          <p:cNvSpPr>
            <a:spLocks noGrp="1"/>
          </p:cNvSpPr>
          <p:nvPr>
            <p:ph type="sldNum" sz="quarter" idx="10"/>
          </p:nvPr>
        </p:nvSpPr>
        <p:spPr/>
        <p:txBody>
          <a:bodyPr/>
          <a:lstStyle/>
          <a:p>
            <a:pPr>
              <a:defRPr/>
            </a:pPr>
            <a:fld id="{A0EC5767-2DE0-41B8-8CF3-66F0B7FD86A7}" type="slidenum">
              <a:rPr lang="en-GB" smtClean="0"/>
              <a:pPr>
                <a:defRPr/>
              </a:pPr>
              <a:t>50</a:t>
            </a:fld>
            <a:endParaRPr lang="en-GB"/>
          </a:p>
        </p:txBody>
      </p:sp>
    </p:spTree>
    <p:extLst>
      <p:ext uri="{BB962C8B-B14F-4D97-AF65-F5344CB8AC3E}">
        <p14:creationId xmlns:p14="http://schemas.microsoft.com/office/powerpoint/2010/main" xmlns="" val="265150071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Conclusions</a:t>
            </a:r>
            <a:endParaRPr lang="en-GB" dirty="0"/>
          </a:p>
        </p:txBody>
      </p:sp>
      <p:sp>
        <p:nvSpPr>
          <p:cNvPr id="3" name="Content Placeholder 2"/>
          <p:cNvSpPr>
            <a:spLocks noGrp="1"/>
          </p:cNvSpPr>
          <p:nvPr>
            <p:ph idx="1"/>
          </p:nvPr>
        </p:nvSpPr>
        <p:spPr/>
        <p:txBody>
          <a:bodyPr/>
          <a:lstStyle/>
          <a:p>
            <a:r>
              <a:rPr lang="en-GB" dirty="0" smtClean="0"/>
              <a:t>Communities of practice have always been an effective way of maintaining knowledge and developing best practice</a:t>
            </a:r>
          </a:p>
          <a:p>
            <a:r>
              <a:rPr lang="en-GB" dirty="0" smtClean="0"/>
              <a:t>Some organisations find them very useful</a:t>
            </a:r>
          </a:p>
          <a:p>
            <a:r>
              <a:rPr lang="en-GB" dirty="0" smtClean="0"/>
              <a:t>Culturally dependent</a:t>
            </a:r>
            <a:endParaRPr lang="en-GB" dirty="0"/>
          </a:p>
        </p:txBody>
      </p:sp>
      <p:sp>
        <p:nvSpPr>
          <p:cNvPr id="4" name="Date Placeholder 3"/>
          <p:cNvSpPr>
            <a:spLocks noGrp="1"/>
          </p:cNvSpPr>
          <p:nvPr>
            <p:ph type="dt" sz="half" idx="10"/>
          </p:nvPr>
        </p:nvSpPr>
        <p:spPr/>
        <p:txBody>
          <a:bodyPr/>
          <a:lstStyle/>
          <a:p>
            <a:pPr>
              <a:defRPr/>
            </a:pPr>
            <a:fld id="{F140FDAB-0F26-44F6-A715-C3DA73A72846}" type="datetime4">
              <a:rPr lang="en-GB" smtClean="0"/>
              <a:pPr>
                <a:defRPr/>
              </a:pPr>
              <a:t>14 August 2013</a:t>
            </a:fld>
            <a:endParaRPr lang="en-GB"/>
          </a:p>
        </p:txBody>
      </p:sp>
      <p:sp>
        <p:nvSpPr>
          <p:cNvPr id="5" name="Slide Number Placeholder 4"/>
          <p:cNvSpPr>
            <a:spLocks noGrp="1"/>
          </p:cNvSpPr>
          <p:nvPr>
            <p:ph type="sldNum" sz="quarter" idx="11"/>
          </p:nvPr>
        </p:nvSpPr>
        <p:spPr/>
        <p:txBody>
          <a:bodyPr/>
          <a:lstStyle/>
          <a:p>
            <a:pPr>
              <a:defRPr/>
            </a:pPr>
            <a:fld id="{D2B6ED2E-2D89-4C1C-AF12-65AB871FCE3B}" type="slidenum">
              <a:rPr lang="en-GB" smtClean="0"/>
              <a:pPr>
                <a:defRPr/>
              </a:pPr>
              <a:t>51</a:t>
            </a:fld>
            <a:endParaRPr lang="en-GB"/>
          </a:p>
        </p:txBody>
      </p:sp>
    </p:spTree>
    <p:extLst>
      <p:ext uri="{BB962C8B-B14F-4D97-AF65-F5344CB8AC3E}">
        <p14:creationId xmlns:p14="http://schemas.microsoft.com/office/powerpoint/2010/main" xmlns="" val="352895130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ChangeArrowheads="1"/>
          </p:cNvSpPr>
          <p:nvPr/>
        </p:nvSpPr>
        <p:spPr bwMode="auto">
          <a:xfrm>
            <a:off x="0" y="0"/>
            <a:ext cx="9144000" cy="6858000"/>
          </a:xfrm>
          <a:prstGeom prst="rect">
            <a:avLst/>
          </a:prstGeom>
          <a:gradFill rotWithShape="1">
            <a:gsLst>
              <a:gs pos="0">
                <a:schemeClr val="tx1"/>
              </a:gs>
              <a:gs pos="100000">
                <a:schemeClr val="tx1">
                  <a:gamma/>
                  <a:shade val="0"/>
                  <a:invGamma/>
                </a:schemeClr>
              </a:gs>
            </a:gsLst>
            <a:lin ang="5400000" scaled="1"/>
          </a:gradFill>
          <a:ln>
            <a:noFill/>
          </a:ln>
          <a:effectLst/>
          <a:extLst>
            <a:ext uri="{91240B29-F687-4F45-9708-019B960494DF}">
              <a14:hiddenLine xmlns:a14="http://schemas.microsoft.com/office/drawing/2010/main" xmlns="" w="38100" algn="ctr">
                <a:solidFill>
                  <a:srgbClr val="003366"/>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lIns="18000" tIns="10800" rIns="18000" bIns="10800" anchor="ctr"/>
          <a:lstStyle/>
          <a:p>
            <a:endParaRPr lang="en-GB"/>
          </a:p>
        </p:txBody>
      </p:sp>
      <p:sp>
        <p:nvSpPr>
          <p:cNvPr id="41987" name="AutoShape 7"/>
          <p:cNvSpPr>
            <a:spLocks noChangeArrowheads="1"/>
          </p:cNvSpPr>
          <p:nvPr/>
        </p:nvSpPr>
        <p:spPr bwMode="auto">
          <a:xfrm>
            <a:off x="312738" y="115888"/>
            <a:ext cx="1395412" cy="792162"/>
          </a:xfrm>
          <a:prstGeom prst="roundRect">
            <a:avLst>
              <a:gd name="adj" fmla="val 16667"/>
            </a:avLst>
          </a:prstGeom>
          <a:solidFill>
            <a:srgbClr val="99CCFF"/>
          </a:solidFill>
          <a:ln w="28575">
            <a:solidFill>
              <a:schemeClr val="bg1"/>
            </a:solidFill>
            <a:round/>
            <a:headEnd/>
            <a:tailEnd/>
          </a:ln>
        </p:spPr>
        <p:txBody>
          <a:bodyPr wrap="none" anchor="ctr"/>
          <a:lstStyle/>
          <a:p>
            <a:pPr algn="ctr"/>
            <a:r>
              <a:rPr lang="en-GB" sz="1600" b="1">
                <a:solidFill>
                  <a:srgbClr val="5F5F5F"/>
                </a:solidFill>
              </a:rPr>
              <a:t>Project </a:t>
            </a:r>
          </a:p>
          <a:p>
            <a:pPr algn="ctr"/>
            <a:r>
              <a:rPr lang="en-GB" sz="1600" b="1">
                <a:solidFill>
                  <a:srgbClr val="5F5F5F"/>
                </a:solidFill>
              </a:rPr>
              <a:t>Tranches </a:t>
            </a:r>
          </a:p>
        </p:txBody>
      </p:sp>
      <p:sp>
        <p:nvSpPr>
          <p:cNvPr id="41988" name="AutoShape 8"/>
          <p:cNvSpPr>
            <a:spLocks noChangeArrowheads="1"/>
          </p:cNvSpPr>
          <p:nvPr/>
        </p:nvSpPr>
        <p:spPr bwMode="auto">
          <a:xfrm>
            <a:off x="2103438" y="115888"/>
            <a:ext cx="1393825" cy="792162"/>
          </a:xfrm>
          <a:prstGeom prst="roundRect">
            <a:avLst>
              <a:gd name="adj" fmla="val 16667"/>
            </a:avLst>
          </a:prstGeom>
          <a:solidFill>
            <a:srgbClr val="00CCFF"/>
          </a:solidFill>
          <a:ln w="19050">
            <a:solidFill>
              <a:schemeClr val="bg1"/>
            </a:solidFill>
            <a:round/>
            <a:headEnd/>
            <a:tailEnd/>
          </a:ln>
        </p:spPr>
        <p:txBody>
          <a:bodyPr wrap="none" anchor="ctr"/>
          <a:lstStyle/>
          <a:p>
            <a:pPr algn="ctr"/>
            <a:r>
              <a:rPr lang="en-GB" sz="1600" b="1">
                <a:solidFill>
                  <a:schemeClr val="bg1"/>
                </a:solidFill>
              </a:rPr>
              <a:t>Project </a:t>
            </a:r>
          </a:p>
          <a:p>
            <a:pPr algn="ctr"/>
            <a:r>
              <a:rPr lang="en-GB" sz="1600" b="1">
                <a:solidFill>
                  <a:schemeClr val="bg1"/>
                </a:solidFill>
              </a:rPr>
              <a:t>Activities</a:t>
            </a:r>
          </a:p>
        </p:txBody>
      </p:sp>
      <p:sp>
        <p:nvSpPr>
          <p:cNvPr id="41989" name="AutoShape 10"/>
          <p:cNvSpPr>
            <a:spLocks noChangeArrowheads="1"/>
          </p:cNvSpPr>
          <p:nvPr/>
        </p:nvSpPr>
        <p:spPr bwMode="auto">
          <a:xfrm>
            <a:off x="3905250" y="115888"/>
            <a:ext cx="1395413" cy="792162"/>
          </a:xfrm>
          <a:prstGeom prst="roundRect">
            <a:avLst>
              <a:gd name="adj" fmla="val 16667"/>
            </a:avLst>
          </a:prstGeom>
          <a:solidFill>
            <a:srgbClr val="3366FF"/>
          </a:solidFill>
          <a:ln w="28575">
            <a:solidFill>
              <a:schemeClr val="bg1"/>
            </a:solidFill>
            <a:round/>
            <a:headEnd/>
            <a:tailEnd/>
          </a:ln>
        </p:spPr>
        <p:txBody>
          <a:bodyPr wrap="none" anchor="ctr"/>
          <a:lstStyle/>
          <a:p>
            <a:pPr algn="ctr"/>
            <a:r>
              <a:rPr lang="en-GB" sz="1600" b="1">
                <a:solidFill>
                  <a:schemeClr val="bg1"/>
                </a:solidFill>
              </a:rPr>
              <a:t>Project</a:t>
            </a:r>
          </a:p>
          <a:p>
            <a:pPr algn="ctr"/>
            <a:r>
              <a:rPr lang="en-GB" sz="1600" b="1">
                <a:solidFill>
                  <a:schemeClr val="bg1"/>
                </a:solidFill>
              </a:rPr>
              <a:t>Outputs</a:t>
            </a:r>
          </a:p>
        </p:txBody>
      </p:sp>
      <p:sp>
        <p:nvSpPr>
          <p:cNvPr id="41990" name="AutoShape 11"/>
          <p:cNvSpPr>
            <a:spLocks noChangeArrowheads="1"/>
          </p:cNvSpPr>
          <p:nvPr/>
        </p:nvSpPr>
        <p:spPr bwMode="auto">
          <a:xfrm>
            <a:off x="5700713" y="115888"/>
            <a:ext cx="1395412" cy="792162"/>
          </a:xfrm>
          <a:prstGeom prst="roundRect">
            <a:avLst>
              <a:gd name="adj" fmla="val 16667"/>
            </a:avLst>
          </a:prstGeom>
          <a:solidFill>
            <a:srgbClr val="0000FF"/>
          </a:solidFill>
          <a:ln w="28575">
            <a:solidFill>
              <a:schemeClr val="bg1"/>
            </a:solidFill>
            <a:round/>
            <a:headEnd/>
            <a:tailEnd/>
          </a:ln>
        </p:spPr>
        <p:txBody>
          <a:bodyPr wrap="none" anchor="ctr"/>
          <a:lstStyle/>
          <a:p>
            <a:pPr algn="ctr"/>
            <a:r>
              <a:rPr lang="en-GB" sz="1600" b="1">
                <a:solidFill>
                  <a:schemeClr val="bg1"/>
                </a:solidFill>
              </a:rPr>
              <a:t>Business </a:t>
            </a:r>
          </a:p>
          <a:p>
            <a:pPr algn="ctr"/>
            <a:r>
              <a:rPr lang="en-GB" sz="1600" b="1">
                <a:solidFill>
                  <a:schemeClr val="bg1"/>
                </a:solidFill>
              </a:rPr>
              <a:t>Benefits</a:t>
            </a:r>
          </a:p>
        </p:txBody>
      </p:sp>
      <p:sp>
        <p:nvSpPr>
          <p:cNvPr id="41991" name="AutoShape 13"/>
          <p:cNvSpPr>
            <a:spLocks noChangeArrowheads="1"/>
          </p:cNvSpPr>
          <p:nvPr/>
        </p:nvSpPr>
        <p:spPr bwMode="auto">
          <a:xfrm>
            <a:off x="7497763" y="115888"/>
            <a:ext cx="1395412" cy="792162"/>
          </a:xfrm>
          <a:prstGeom prst="roundRect">
            <a:avLst>
              <a:gd name="adj" fmla="val 16667"/>
            </a:avLst>
          </a:prstGeom>
          <a:solidFill>
            <a:srgbClr val="000080"/>
          </a:solidFill>
          <a:ln w="28575">
            <a:solidFill>
              <a:schemeClr val="bg1"/>
            </a:solidFill>
            <a:round/>
            <a:headEnd/>
            <a:tailEnd/>
          </a:ln>
        </p:spPr>
        <p:txBody>
          <a:bodyPr wrap="none" anchor="ctr"/>
          <a:lstStyle/>
          <a:p>
            <a:pPr algn="ctr"/>
            <a:r>
              <a:rPr lang="en-GB" sz="1600" b="1">
                <a:solidFill>
                  <a:schemeClr val="bg1"/>
                </a:solidFill>
              </a:rPr>
              <a:t>Strategic </a:t>
            </a:r>
          </a:p>
          <a:p>
            <a:pPr algn="ctr"/>
            <a:r>
              <a:rPr lang="en-GB" sz="1600" b="1">
                <a:solidFill>
                  <a:schemeClr val="bg1"/>
                </a:solidFill>
              </a:rPr>
              <a:t>Objectives</a:t>
            </a:r>
          </a:p>
        </p:txBody>
      </p:sp>
      <p:sp>
        <p:nvSpPr>
          <p:cNvPr id="41992" name="Line 26"/>
          <p:cNvSpPr>
            <a:spLocks noChangeShapeType="1"/>
          </p:cNvSpPr>
          <p:nvPr/>
        </p:nvSpPr>
        <p:spPr bwMode="auto">
          <a:xfrm>
            <a:off x="1741488" y="476250"/>
            <a:ext cx="333375" cy="0"/>
          </a:xfrm>
          <a:prstGeom prst="line">
            <a:avLst/>
          </a:prstGeom>
          <a:noFill/>
          <a:ln w="28575">
            <a:solidFill>
              <a:schemeClr val="bg1"/>
            </a:solidFill>
            <a:round/>
            <a:headEnd type="triangle" w="med" len="med"/>
            <a:tailEnd type="triangle" w="med" len="med"/>
          </a:ln>
          <a:extLst>
            <a:ext uri="{909E8E84-426E-40DD-AFC4-6F175D3DCCD1}">
              <a14:hiddenFill xmlns:a14="http://schemas.microsoft.com/office/drawing/2010/main" xmlns="">
                <a:noFill/>
              </a14:hiddenFill>
            </a:ext>
          </a:extLst>
        </p:spPr>
        <p:txBody>
          <a:bodyPr/>
          <a:lstStyle/>
          <a:p>
            <a:endParaRPr lang="en-GB"/>
          </a:p>
        </p:txBody>
      </p:sp>
      <p:sp>
        <p:nvSpPr>
          <p:cNvPr id="41993" name="Line 29"/>
          <p:cNvSpPr>
            <a:spLocks noChangeShapeType="1"/>
          </p:cNvSpPr>
          <p:nvPr/>
        </p:nvSpPr>
        <p:spPr bwMode="auto">
          <a:xfrm>
            <a:off x="3536950" y="476250"/>
            <a:ext cx="333375" cy="0"/>
          </a:xfrm>
          <a:prstGeom prst="line">
            <a:avLst/>
          </a:prstGeom>
          <a:noFill/>
          <a:ln w="28575">
            <a:solidFill>
              <a:schemeClr val="bg1"/>
            </a:solidFill>
            <a:round/>
            <a:headEnd type="triangle" w="med" len="med"/>
            <a:tailEnd type="triangle" w="med" len="med"/>
          </a:ln>
          <a:extLst>
            <a:ext uri="{909E8E84-426E-40DD-AFC4-6F175D3DCCD1}">
              <a14:hiddenFill xmlns:a14="http://schemas.microsoft.com/office/drawing/2010/main" xmlns="">
                <a:noFill/>
              </a14:hiddenFill>
            </a:ext>
          </a:extLst>
        </p:spPr>
        <p:txBody>
          <a:bodyPr/>
          <a:lstStyle/>
          <a:p>
            <a:endParaRPr lang="en-GB"/>
          </a:p>
        </p:txBody>
      </p:sp>
      <p:sp>
        <p:nvSpPr>
          <p:cNvPr id="41994" name="Line 30"/>
          <p:cNvSpPr>
            <a:spLocks noChangeShapeType="1"/>
          </p:cNvSpPr>
          <p:nvPr/>
        </p:nvSpPr>
        <p:spPr bwMode="auto">
          <a:xfrm>
            <a:off x="5335588" y="476250"/>
            <a:ext cx="331787" cy="0"/>
          </a:xfrm>
          <a:prstGeom prst="line">
            <a:avLst/>
          </a:prstGeom>
          <a:noFill/>
          <a:ln w="28575">
            <a:solidFill>
              <a:schemeClr val="bg1"/>
            </a:solidFill>
            <a:round/>
            <a:headEnd type="triangle" w="med" len="med"/>
            <a:tailEnd type="triangle" w="med" len="med"/>
          </a:ln>
          <a:extLst>
            <a:ext uri="{909E8E84-426E-40DD-AFC4-6F175D3DCCD1}">
              <a14:hiddenFill xmlns:a14="http://schemas.microsoft.com/office/drawing/2010/main" xmlns="">
                <a:noFill/>
              </a14:hiddenFill>
            </a:ext>
          </a:extLst>
        </p:spPr>
        <p:txBody>
          <a:bodyPr/>
          <a:lstStyle/>
          <a:p>
            <a:endParaRPr lang="en-GB"/>
          </a:p>
        </p:txBody>
      </p:sp>
      <p:sp>
        <p:nvSpPr>
          <p:cNvPr id="41995" name="Line 31"/>
          <p:cNvSpPr>
            <a:spLocks noChangeShapeType="1"/>
          </p:cNvSpPr>
          <p:nvPr/>
        </p:nvSpPr>
        <p:spPr bwMode="auto">
          <a:xfrm>
            <a:off x="7131050" y="476250"/>
            <a:ext cx="331788" cy="0"/>
          </a:xfrm>
          <a:prstGeom prst="line">
            <a:avLst/>
          </a:prstGeom>
          <a:noFill/>
          <a:ln w="28575">
            <a:solidFill>
              <a:schemeClr val="bg1"/>
            </a:solidFill>
            <a:round/>
            <a:headEnd type="triangle" w="med" len="med"/>
            <a:tailEnd type="triangle" w="med" len="med"/>
          </a:ln>
          <a:extLst>
            <a:ext uri="{909E8E84-426E-40DD-AFC4-6F175D3DCCD1}">
              <a14:hiddenFill xmlns:a14="http://schemas.microsoft.com/office/drawing/2010/main" xmlns="">
                <a:noFill/>
              </a14:hiddenFill>
            </a:ext>
          </a:extLst>
        </p:spPr>
        <p:txBody>
          <a:bodyPr/>
          <a:lstStyle/>
          <a:p>
            <a:endParaRPr lang="en-GB"/>
          </a:p>
        </p:txBody>
      </p:sp>
      <p:sp>
        <p:nvSpPr>
          <p:cNvPr id="41996" name="AutoShape 10"/>
          <p:cNvSpPr>
            <a:spLocks noChangeArrowheads="1"/>
          </p:cNvSpPr>
          <p:nvPr/>
        </p:nvSpPr>
        <p:spPr bwMode="auto">
          <a:xfrm>
            <a:off x="3924300" y="1014413"/>
            <a:ext cx="1395413" cy="792162"/>
          </a:xfrm>
          <a:prstGeom prst="roundRect">
            <a:avLst>
              <a:gd name="adj" fmla="val 16667"/>
            </a:avLst>
          </a:prstGeom>
          <a:solidFill>
            <a:srgbClr val="3366FF"/>
          </a:solidFill>
          <a:ln>
            <a:noFill/>
          </a:ln>
          <a:extLst>
            <a:ext uri="{91240B29-F687-4F45-9708-019B960494DF}">
              <a14:hiddenLine xmlns:a14="http://schemas.microsoft.com/office/drawing/2010/main" xmlns="" w="57150">
                <a:solidFill>
                  <a:schemeClr val="bg1"/>
                </a:solidFill>
                <a:round/>
                <a:headEnd/>
                <a:tailEnd/>
              </a14:hiddenLine>
            </a:ext>
          </a:extLst>
        </p:spPr>
        <p:txBody>
          <a:bodyPr lIns="18000" tIns="10800" rIns="18000" bIns="10800" anchor="ctr"/>
          <a:lstStyle/>
          <a:p>
            <a:pPr algn="ctr"/>
            <a:r>
              <a:rPr lang="en-GB" sz="1200" b="1">
                <a:solidFill>
                  <a:schemeClr val="bg1"/>
                </a:solidFill>
              </a:rPr>
              <a:t>Standardised knowledge processes</a:t>
            </a:r>
          </a:p>
        </p:txBody>
      </p:sp>
      <p:sp>
        <p:nvSpPr>
          <p:cNvPr id="41997" name="AutoShape 10"/>
          <p:cNvSpPr>
            <a:spLocks noChangeArrowheads="1"/>
          </p:cNvSpPr>
          <p:nvPr/>
        </p:nvSpPr>
        <p:spPr bwMode="auto">
          <a:xfrm>
            <a:off x="3924300" y="1836738"/>
            <a:ext cx="1395413" cy="792162"/>
          </a:xfrm>
          <a:prstGeom prst="roundRect">
            <a:avLst>
              <a:gd name="adj" fmla="val 16667"/>
            </a:avLst>
          </a:prstGeom>
          <a:solidFill>
            <a:srgbClr val="3366FF"/>
          </a:solidFill>
          <a:ln>
            <a:noFill/>
          </a:ln>
          <a:effectLst/>
          <a:extLst>
            <a:ext uri="{91240B29-F687-4F45-9708-019B960494DF}">
              <a14:hiddenLine xmlns:a14="http://schemas.microsoft.com/office/drawing/2010/main" xmlns="" w="57150" algn="ctr">
                <a:solidFill>
                  <a:schemeClr val="bg1"/>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18000" tIns="10800" rIns="18000" bIns="10800" anchor="ctr"/>
          <a:lstStyle/>
          <a:p>
            <a:pPr algn="ctr"/>
            <a:r>
              <a:rPr lang="en-GB" sz="1200" b="1">
                <a:solidFill>
                  <a:schemeClr val="bg1"/>
                </a:solidFill>
              </a:rPr>
              <a:t>Knowledge is captured and retained</a:t>
            </a:r>
          </a:p>
        </p:txBody>
      </p:sp>
      <p:sp>
        <p:nvSpPr>
          <p:cNvPr id="41998" name="AutoShape 10"/>
          <p:cNvSpPr>
            <a:spLocks noChangeArrowheads="1"/>
          </p:cNvSpPr>
          <p:nvPr/>
        </p:nvSpPr>
        <p:spPr bwMode="auto">
          <a:xfrm>
            <a:off x="3924300" y="2659063"/>
            <a:ext cx="1395413" cy="792162"/>
          </a:xfrm>
          <a:prstGeom prst="roundRect">
            <a:avLst>
              <a:gd name="adj" fmla="val 16667"/>
            </a:avLst>
          </a:prstGeom>
          <a:solidFill>
            <a:srgbClr val="3366FF"/>
          </a:solidFill>
          <a:ln>
            <a:noFill/>
          </a:ln>
          <a:effectLst/>
          <a:extLst>
            <a:ext uri="{91240B29-F687-4F45-9708-019B960494DF}">
              <a14:hiddenLine xmlns:a14="http://schemas.microsoft.com/office/drawing/2010/main" xmlns="" w="57150" algn="ctr">
                <a:solidFill>
                  <a:schemeClr val="bg1"/>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18000" tIns="10800" rIns="18000" bIns="10800" anchor="ctr" anchorCtr="1"/>
          <a:lstStyle/>
          <a:p>
            <a:pPr algn="ctr"/>
            <a:r>
              <a:rPr lang="en-GB" sz="1200" b="1">
                <a:solidFill>
                  <a:schemeClr val="bg1"/>
                </a:solidFill>
              </a:rPr>
              <a:t>Knowledge is found and reused</a:t>
            </a:r>
          </a:p>
        </p:txBody>
      </p:sp>
      <p:sp>
        <p:nvSpPr>
          <p:cNvPr id="41999" name="AutoShape 10"/>
          <p:cNvSpPr>
            <a:spLocks noChangeArrowheads="1"/>
          </p:cNvSpPr>
          <p:nvPr/>
        </p:nvSpPr>
        <p:spPr bwMode="auto">
          <a:xfrm>
            <a:off x="3924300" y="3481388"/>
            <a:ext cx="1395413" cy="792162"/>
          </a:xfrm>
          <a:prstGeom prst="roundRect">
            <a:avLst>
              <a:gd name="adj" fmla="val 16667"/>
            </a:avLst>
          </a:prstGeom>
          <a:solidFill>
            <a:srgbClr val="3366FF"/>
          </a:solidFill>
          <a:ln>
            <a:noFill/>
          </a:ln>
          <a:effectLst/>
          <a:extLst>
            <a:ext uri="{91240B29-F687-4F45-9708-019B960494DF}">
              <a14:hiddenLine xmlns:a14="http://schemas.microsoft.com/office/drawing/2010/main" xmlns="" w="57150" algn="ctr">
                <a:solidFill>
                  <a:schemeClr val="bg1"/>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18000" tIns="10800" rIns="18000" bIns="10800" anchor="ctr"/>
          <a:lstStyle/>
          <a:p>
            <a:pPr algn="ctr"/>
            <a:r>
              <a:rPr lang="en-GB" sz="1200" b="1">
                <a:solidFill>
                  <a:schemeClr val="bg1"/>
                </a:solidFill>
              </a:rPr>
              <a:t>Communities</a:t>
            </a:r>
          </a:p>
        </p:txBody>
      </p:sp>
      <p:sp>
        <p:nvSpPr>
          <p:cNvPr id="42000" name="AutoShape 10"/>
          <p:cNvSpPr>
            <a:spLocks noChangeArrowheads="1"/>
          </p:cNvSpPr>
          <p:nvPr/>
        </p:nvSpPr>
        <p:spPr bwMode="auto">
          <a:xfrm>
            <a:off x="3924300" y="4303713"/>
            <a:ext cx="1395413" cy="792162"/>
          </a:xfrm>
          <a:prstGeom prst="roundRect">
            <a:avLst>
              <a:gd name="adj" fmla="val 16667"/>
            </a:avLst>
          </a:prstGeom>
          <a:solidFill>
            <a:srgbClr val="3366FF"/>
          </a:solidFill>
          <a:ln>
            <a:noFill/>
          </a:ln>
          <a:effectLst/>
          <a:extLst>
            <a:ext uri="{91240B29-F687-4F45-9708-019B960494DF}">
              <a14:hiddenLine xmlns:a14="http://schemas.microsoft.com/office/drawing/2010/main" xmlns="" w="57150" algn="ctr">
                <a:solidFill>
                  <a:schemeClr val="bg1"/>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18000" tIns="10800" rIns="18000" bIns="10800" anchor="ctr"/>
          <a:lstStyle/>
          <a:p>
            <a:pPr algn="ctr"/>
            <a:r>
              <a:rPr lang="en-GB" sz="1200" b="1">
                <a:solidFill>
                  <a:schemeClr val="bg1"/>
                </a:solidFill>
              </a:rPr>
              <a:t>Knowledge is shared</a:t>
            </a:r>
          </a:p>
        </p:txBody>
      </p:sp>
      <p:sp>
        <p:nvSpPr>
          <p:cNvPr id="42001" name="AutoShape 10"/>
          <p:cNvSpPr>
            <a:spLocks noChangeArrowheads="1"/>
          </p:cNvSpPr>
          <p:nvPr/>
        </p:nvSpPr>
        <p:spPr bwMode="auto">
          <a:xfrm>
            <a:off x="3924300" y="5126038"/>
            <a:ext cx="1395413" cy="792162"/>
          </a:xfrm>
          <a:prstGeom prst="roundRect">
            <a:avLst>
              <a:gd name="adj" fmla="val 16667"/>
            </a:avLst>
          </a:prstGeom>
          <a:solidFill>
            <a:srgbClr val="3366FF"/>
          </a:solidFill>
          <a:ln>
            <a:noFill/>
          </a:ln>
          <a:effectLst/>
          <a:extLst>
            <a:ext uri="{91240B29-F687-4F45-9708-019B960494DF}">
              <a14:hiddenLine xmlns:a14="http://schemas.microsoft.com/office/drawing/2010/main" xmlns="" w="57150" algn="ctr">
                <a:solidFill>
                  <a:schemeClr val="bg1"/>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18000" tIns="10800" rIns="18000" bIns="10800" anchor="ctr"/>
          <a:lstStyle/>
          <a:p>
            <a:pPr algn="ctr"/>
            <a:r>
              <a:rPr lang="en-GB" sz="1200" b="1">
                <a:solidFill>
                  <a:schemeClr val="bg1"/>
                </a:solidFill>
              </a:rPr>
              <a:t>Enabling knowledge technologies</a:t>
            </a:r>
          </a:p>
        </p:txBody>
      </p:sp>
      <p:sp>
        <p:nvSpPr>
          <p:cNvPr id="42002" name="AutoShape 10"/>
          <p:cNvSpPr>
            <a:spLocks noChangeArrowheads="1"/>
          </p:cNvSpPr>
          <p:nvPr/>
        </p:nvSpPr>
        <p:spPr bwMode="auto">
          <a:xfrm>
            <a:off x="3924300" y="5949950"/>
            <a:ext cx="1395413" cy="792163"/>
          </a:xfrm>
          <a:prstGeom prst="roundRect">
            <a:avLst>
              <a:gd name="adj" fmla="val 16667"/>
            </a:avLst>
          </a:prstGeom>
          <a:solidFill>
            <a:srgbClr val="3366FF"/>
          </a:solidFill>
          <a:ln>
            <a:noFill/>
          </a:ln>
          <a:effectLst/>
          <a:extLst>
            <a:ext uri="{91240B29-F687-4F45-9708-019B960494DF}">
              <a14:hiddenLine xmlns:a14="http://schemas.microsoft.com/office/drawing/2010/main" xmlns="" w="57150" algn="ctr">
                <a:solidFill>
                  <a:schemeClr val="bg1"/>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18000" tIns="10800" rIns="18000" bIns="10800" anchor="ctr"/>
          <a:lstStyle/>
          <a:p>
            <a:pPr algn="ctr"/>
            <a:r>
              <a:rPr lang="en-GB" sz="1200" b="1">
                <a:solidFill>
                  <a:schemeClr val="bg1"/>
                </a:solidFill>
              </a:rPr>
              <a:t>Competent and motivated people</a:t>
            </a:r>
          </a:p>
        </p:txBody>
      </p:sp>
      <p:sp>
        <p:nvSpPr>
          <p:cNvPr id="42003" name="AutoShape 10"/>
          <p:cNvSpPr>
            <a:spLocks noChangeArrowheads="1"/>
          </p:cNvSpPr>
          <p:nvPr/>
        </p:nvSpPr>
        <p:spPr bwMode="auto">
          <a:xfrm>
            <a:off x="2101850" y="1039813"/>
            <a:ext cx="1395413" cy="792162"/>
          </a:xfrm>
          <a:prstGeom prst="roundRect">
            <a:avLst>
              <a:gd name="adj" fmla="val 16667"/>
            </a:avLst>
          </a:prstGeom>
          <a:solidFill>
            <a:srgbClr val="00CCFF"/>
          </a:solidFill>
          <a:ln>
            <a:noFill/>
          </a:ln>
          <a:extLst>
            <a:ext uri="{91240B29-F687-4F45-9708-019B960494DF}">
              <a14:hiddenLine xmlns:a14="http://schemas.microsoft.com/office/drawing/2010/main" xmlns="" w="57150">
                <a:solidFill>
                  <a:schemeClr val="bg1"/>
                </a:solidFill>
                <a:round/>
                <a:headEnd/>
                <a:tailEnd/>
              </a14:hiddenLine>
            </a:ext>
          </a:extLst>
        </p:spPr>
        <p:txBody>
          <a:bodyPr lIns="18000" tIns="10800" rIns="18000" bIns="10800" anchor="ctr"/>
          <a:lstStyle/>
          <a:p>
            <a:pPr algn="ctr"/>
            <a:r>
              <a:rPr lang="en-GB" sz="1200" b="1">
                <a:solidFill>
                  <a:schemeClr val="bg1"/>
                </a:solidFill>
              </a:rPr>
              <a:t>KM skills and roles</a:t>
            </a:r>
          </a:p>
        </p:txBody>
      </p:sp>
      <p:sp>
        <p:nvSpPr>
          <p:cNvPr id="42004" name="AutoShape 10"/>
          <p:cNvSpPr>
            <a:spLocks noChangeArrowheads="1"/>
          </p:cNvSpPr>
          <p:nvPr/>
        </p:nvSpPr>
        <p:spPr bwMode="auto">
          <a:xfrm>
            <a:off x="2101850" y="1857375"/>
            <a:ext cx="1395413" cy="792163"/>
          </a:xfrm>
          <a:prstGeom prst="roundRect">
            <a:avLst>
              <a:gd name="adj" fmla="val 16667"/>
            </a:avLst>
          </a:prstGeom>
          <a:solidFill>
            <a:srgbClr val="00CCFF"/>
          </a:solidFill>
          <a:ln>
            <a:noFill/>
          </a:ln>
          <a:effectLst/>
          <a:extLst>
            <a:ext uri="{91240B29-F687-4F45-9708-019B960494DF}">
              <a14:hiddenLine xmlns:a14="http://schemas.microsoft.com/office/drawing/2010/main" xmlns="" w="57150" algn="ctr">
                <a:solidFill>
                  <a:schemeClr val="bg1"/>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18000" tIns="10800" rIns="18000" bIns="10800" anchor="ctr"/>
          <a:lstStyle/>
          <a:p>
            <a:pPr algn="ctr"/>
            <a:r>
              <a:rPr lang="en-GB" sz="1200" b="1">
                <a:solidFill>
                  <a:schemeClr val="bg1"/>
                </a:solidFill>
              </a:rPr>
              <a:t>Knowledge sharing and validation</a:t>
            </a:r>
          </a:p>
        </p:txBody>
      </p:sp>
      <p:sp>
        <p:nvSpPr>
          <p:cNvPr id="42005" name="AutoShape 10"/>
          <p:cNvSpPr>
            <a:spLocks noChangeArrowheads="1"/>
          </p:cNvSpPr>
          <p:nvPr/>
        </p:nvSpPr>
        <p:spPr bwMode="auto">
          <a:xfrm>
            <a:off x="2101850" y="2676525"/>
            <a:ext cx="1395413" cy="792163"/>
          </a:xfrm>
          <a:prstGeom prst="roundRect">
            <a:avLst>
              <a:gd name="adj" fmla="val 16667"/>
            </a:avLst>
          </a:prstGeom>
          <a:solidFill>
            <a:srgbClr val="00CCFF"/>
          </a:solidFill>
          <a:ln>
            <a:noFill/>
          </a:ln>
          <a:effectLst/>
          <a:extLst>
            <a:ext uri="{91240B29-F687-4F45-9708-019B960494DF}">
              <a14:hiddenLine xmlns:a14="http://schemas.microsoft.com/office/drawing/2010/main" xmlns="" w="57150" algn="ctr">
                <a:solidFill>
                  <a:schemeClr val="bg1"/>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18000" tIns="10800" rIns="18000" bIns="10800" anchor="ctr" anchorCtr="1"/>
          <a:lstStyle/>
          <a:p>
            <a:pPr algn="ctr"/>
            <a:r>
              <a:rPr lang="en-GB" sz="1200" b="1">
                <a:solidFill>
                  <a:schemeClr val="bg1"/>
                </a:solidFill>
              </a:rPr>
              <a:t>Knowledge content and storage</a:t>
            </a:r>
          </a:p>
        </p:txBody>
      </p:sp>
      <p:sp>
        <p:nvSpPr>
          <p:cNvPr id="42006" name="AutoShape 10"/>
          <p:cNvSpPr>
            <a:spLocks noChangeArrowheads="1"/>
          </p:cNvSpPr>
          <p:nvPr/>
        </p:nvSpPr>
        <p:spPr bwMode="auto">
          <a:xfrm>
            <a:off x="2101850" y="3494088"/>
            <a:ext cx="1395413" cy="792162"/>
          </a:xfrm>
          <a:prstGeom prst="roundRect">
            <a:avLst>
              <a:gd name="adj" fmla="val 16667"/>
            </a:avLst>
          </a:prstGeom>
          <a:solidFill>
            <a:srgbClr val="00CCFF"/>
          </a:solidFill>
          <a:ln>
            <a:noFill/>
          </a:ln>
          <a:effectLst/>
          <a:extLst>
            <a:ext uri="{91240B29-F687-4F45-9708-019B960494DF}">
              <a14:hiddenLine xmlns:a14="http://schemas.microsoft.com/office/drawing/2010/main" xmlns="" w="57150" algn="ctr">
                <a:solidFill>
                  <a:schemeClr val="bg1"/>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18000" tIns="10800" rIns="18000" bIns="10800" anchor="ctr"/>
          <a:lstStyle/>
          <a:p>
            <a:pPr algn="ctr"/>
            <a:r>
              <a:rPr lang="en-GB" sz="1200" b="1">
                <a:solidFill>
                  <a:schemeClr val="bg1"/>
                </a:solidFill>
              </a:rPr>
              <a:t>Knowledge retention</a:t>
            </a:r>
          </a:p>
        </p:txBody>
      </p:sp>
      <p:sp>
        <p:nvSpPr>
          <p:cNvPr id="42007" name="AutoShape 10"/>
          <p:cNvSpPr>
            <a:spLocks noChangeArrowheads="1"/>
          </p:cNvSpPr>
          <p:nvPr/>
        </p:nvSpPr>
        <p:spPr bwMode="auto">
          <a:xfrm>
            <a:off x="2101850" y="4313238"/>
            <a:ext cx="1395413" cy="792162"/>
          </a:xfrm>
          <a:prstGeom prst="roundRect">
            <a:avLst>
              <a:gd name="adj" fmla="val 16667"/>
            </a:avLst>
          </a:prstGeom>
          <a:solidFill>
            <a:srgbClr val="00CCFF"/>
          </a:solidFill>
          <a:ln>
            <a:noFill/>
          </a:ln>
          <a:effectLst/>
          <a:extLst>
            <a:ext uri="{91240B29-F687-4F45-9708-019B960494DF}">
              <a14:hiddenLine xmlns:a14="http://schemas.microsoft.com/office/drawing/2010/main" xmlns="" w="57150" algn="ctr">
                <a:solidFill>
                  <a:schemeClr val="bg1"/>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18000" tIns="10800" rIns="18000" bIns="10800" anchor="ctr"/>
          <a:lstStyle/>
          <a:p>
            <a:pPr algn="ctr"/>
            <a:r>
              <a:rPr lang="en-GB" sz="1200" b="1">
                <a:solidFill>
                  <a:schemeClr val="bg1"/>
                </a:solidFill>
              </a:rPr>
              <a:t>Knowledge at risk and priorities</a:t>
            </a:r>
          </a:p>
        </p:txBody>
      </p:sp>
      <p:sp>
        <p:nvSpPr>
          <p:cNvPr id="42008" name="AutoShape 10"/>
          <p:cNvSpPr>
            <a:spLocks noChangeArrowheads="1"/>
          </p:cNvSpPr>
          <p:nvPr/>
        </p:nvSpPr>
        <p:spPr bwMode="auto">
          <a:xfrm>
            <a:off x="2101850" y="5130800"/>
            <a:ext cx="1395413" cy="792163"/>
          </a:xfrm>
          <a:prstGeom prst="roundRect">
            <a:avLst>
              <a:gd name="adj" fmla="val 16667"/>
            </a:avLst>
          </a:prstGeom>
          <a:solidFill>
            <a:srgbClr val="00CCFF"/>
          </a:solidFill>
          <a:ln>
            <a:noFill/>
          </a:ln>
          <a:effectLst/>
          <a:extLst>
            <a:ext uri="{91240B29-F687-4F45-9708-019B960494DF}">
              <a14:hiddenLine xmlns:a14="http://schemas.microsoft.com/office/drawing/2010/main" xmlns="" w="57150" algn="ctr">
                <a:solidFill>
                  <a:schemeClr val="bg1"/>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18000" tIns="10800" rIns="18000" bIns="10800" anchor="ctr"/>
          <a:lstStyle/>
          <a:p>
            <a:pPr algn="ctr"/>
            <a:r>
              <a:rPr lang="en-GB" sz="1200" b="1">
                <a:solidFill>
                  <a:schemeClr val="bg1"/>
                </a:solidFill>
              </a:rPr>
              <a:t>Single search and Expertise finder</a:t>
            </a:r>
          </a:p>
        </p:txBody>
      </p:sp>
      <p:sp>
        <p:nvSpPr>
          <p:cNvPr id="42009" name="AutoShape 10"/>
          <p:cNvSpPr>
            <a:spLocks noChangeArrowheads="1"/>
          </p:cNvSpPr>
          <p:nvPr/>
        </p:nvSpPr>
        <p:spPr bwMode="auto">
          <a:xfrm>
            <a:off x="2101850" y="5949950"/>
            <a:ext cx="1395413" cy="792163"/>
          </a:xfrm>
          <a:prstGeom prst="roundRect">
            <a:avLst>
              <a:gd name="adj" fmla="val 16667"/>
            </a:avLst>
          </a:prstGeom>
          <a:solidFill>
            <a:srgbClr val="00CCFF"/>
          </a:solidFill>
          <a:ln>
            <a:noFill/>
          </a:ln>
          <a:effectLst/>
          <a:extLst>
            <a:ext uri="{91240B29-F687-4F45-9708-019B960494DF}">
              <a14:hiddenLine xmlns:a14="http://schemas.microsoft.com/office/drawing/2010/main" xmlns="" w="57150" algn="ctr">
                <a:solidFill>
                  <a:schemeClr val="bg1"/>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18000" tIns="10800" rIns="18000" bIns="10800" anchor="ctr"/>
          <a:lstStyle/>
          <a:p>
            <a:pPr algn="ctr"/>
            <a:r>
              <a:rPr lang="en-GB" sz="1200" b="1">
                <a:solidFill>
                  <a:schemeClr val="bg1"/>
                </a:solidFill>
              </a:rPr>
              <a:t>Collaboration platform</a:t>
            </a:r>
          </a:p>
        </p:txBody>
      </p:sp>
      <p:sp>
        <p:nvSpPr>
          <p:cNvPr id="42010" name="AutoShape 10"/>
          <p:cNvSpPr>
            <a:spLocks noChangeArrowheads="1"/>
          </p:cNvSpPr>
          <p:nvPr/>
        </p:nvSpPr>
        <p:spPr bwMode="auto">
          <a:xfrm>
            <a:off x="5695950" y="1341438"/>
            <a:ext cx="1395413" cy="792162"/>
          </a:xfrm>
          <a:prstGeom prst="roundRect">
            <a:avLst>
              <a:gd name="adj" fmla="val 16667"/>
            </a:avLst>
          </a:prstGeom>
          <a:solidFill>
            <a:srgbClr val="0033CC"/>
          </a:solidFill>
          <a:ln>
            <a:noFill/>
          </a:ln>
          <a:extLst>
            <a:ext uri="{91240B29-F687-4F45-9708-019B960494DF}">
              <a14:hiddenLine xmlns:a14="http://schemas.microsoft.com/office/drawing/2010/main" xmlns="" w="57150">
                <a:solidFill>
                  <a:schemeClr val="bg1"/>
                </a:solidFill>
                <a:round/>
                <a:headEnd/>
                <a:tailEnd/>
              </a14:hiddenLine>
            </a:ext>
          </a:extLst>
        </p:spPr>
        <p:txBody>
          <a:bodyPr lIns="18000" tIns="10800" rIns="18000" bIns="10800" anchor="ctr"/>
          <a:lstStyle/>
          <a:p>
            <a:pPr algn="ctr"/>
            <a:r>
              <a:rPr lang="en-GB" sz="1200" b="1">
                <a:solidFill>
                  <a:schemeClr val="bg1"/>
                </a:solidFill>
              </a:rPr>
              <a:t>Mistakes not repeated  </a:t>
            </a:r>
          </a:p>
        </p:txBody>
      </p:sp>
      <p:sp>
        <p:nvSpPr>
          <p:cNvPr id="42011" name="AutoShape 10"/>
          <p:cNvSpPr>
            <a:spLocks noChangeArrowheads="1"/>
          </p:cNvSpPr>
          <p:nvPr/>
        </p:nvSpPr>
        <p:spPr bwMode="auto">
          <a:xfrm>
            <a:off x="5695950" y="2176463"/>
            <a:ext cx="1395413" cy="792162"/>
          </a:xfrm>
          <a:prstGeom prst="roundRect">
            <a:avLst>
              <a:gd name="adj" fmla="val 16667"/>
            </a:avLst>
          </a:prstGeom>
          <a:solidFill>
            <a:srgbClr val="0033CC"/>
          </a:solidFill>
          <a:ln>
            <a:noFill/>
          </a:ln>
          <a:effectLst/>
          <a:extLst>
            <a:ext uri="{91240B29-F687-4F45-9708-019B960494DF}">
              <a14:hiddenLine xmlns:a14="http://schemas.microsoft.com/office/drawing/2010/main" xmlns="" w="57150" algn="ctr">
                <a:solidFill>
                  <a:schemeClr val="bg1"/>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18000" tIns="10800" rIns="18000" bIns="10800" anchor="ctr"/>
          <a:lstStyle/>
          <a:p>
            <a:pPr algn="ctr"/>
            <a:r>
              <a:rPr lang="en-GB" sz="1200" b="1">
                <a:solidFill>
                  <a:schemeClr val="bg1"/>
                </a:solidFill>
              </a:rPr>
              <a:t>Good practises reused</a:t>
            </a:r>
          </a:p>
        </p:txBody>
      </p:sp>
      <p:sp>
        <p:nvSpPr>
          <p:cNvPr id="42012" name="AutoShape 10"/>
          <p:cNvSpPr>
            <a:spLocks noChangeArrowheads="1"/>
          </p:cNvSpPr>
          <p:nvPr/>
        </p:nvSpPr>
        <p:spPr bwMode="auto">
          <a:xfrm>
            <a:off x="5695950" y="3011488"/>
            <a:ext cx="1395413" cy="792162"/>
          </a:xfrm>
          <a:prstGeom prst="roundRect">
            <a:avLst>
              <a:gd name="adj" fmla="val 16667"/>
            </a:avLst>
          </a:prstGeom>
          <a:solidFill>
            <a:srgbClr val="0033CC"/>
          </a:solidFill>
          <a:ln>
            <a:noFill/>
          </a:ln>
          <a:effectLst/>
          <a:extLst>
            <a:ext uri="{91240B29-F687-4F45-9708-019B960494DF}">
              <a14:hiddenLine xmlns:a14="http://schemas.microsoft.com/office/drawing/2010/main" xmlns="" w="57150" algn="ctr">
                <a:solidFill>
                  <a:schemeClr val="bg1"/>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18000" tIns="10800" rIns="18000" bIns="10800" anchor="ctr"/>
          <a:lstStyle/>
          <a:p>
            <a:pPr algn="ctr"/>
            <a:r>
              <a:rPr lang="en-GB" sz="1200" b="1">
                <a:solidFill>
                  <a:schemeClr val="bg1"/>
                </a:solidFill>
              </a:rPr>
              <a:t>Reduced risk of knowledge loss</a:t>
            </a:r>
          </a:p>
        </p:txBody>
      </p:sp>
      <p:sp>
        <p:nvSpPr>
          <p:cNvPr id="42013" name="AutoShape 10"/>
          <p:cNvSpPr>
            <a:spLocks noChangeArrowheads="1"/>
          </p:cNvSpPr>
          <p:nvPr/>
        </p:nvSpPr>
        <p:spPr bwMode="auto">
          <a:xfrm>
            <a:off x="5724525" y="3860800"/>
            <a:ext cx="1395413" cy="792163"/>
          </a:xfrm>
          <a:prstGeom prst="roundRect">
            <a:avLst>
              <a:gd name="adj" fmla="val 16667"/>
            </a:avLst>
          </a:prstGeom>
          <a:solidFill>
            <a:srgbClr val="0033CC"/>
          </a:solidFill>
          <a:ln>
            <a:noFill/>
          </a:ln>
          <a:effectLst/>
          <a:extLst>
            <a:ext uri="{91240B29-F687-4F45-9708-019B960494DF}">
              <a14:hiddenLine xmlns:a14="http://schemas.microsoft.com/office/drawing/2010/main" xmlns="" w="57150" algn="ctr">
                <a:solidFill>
                  <a:schemeClr val="bg1"/>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18000" tIns="10800" rIns="18000" bIns="10800" anchor="ctr"/>
          <a:lstStyle/>
          <a:p>
            <a:pPr algn="ctr"/>
            <a:r>
              <a:rPr lang="en-GB" sz="1200" b="1">
                <a:solidFill>
                  <a:schemeClr val="bg1"/>
                </a:solidFill>
              </a:rPr>
              <a:t>Better decision making</a:t>
            </a:r>
          </a:p>
        </p:txBody>
      </p:sp>
      <p:sp>
        <p:nvSpPr>
          <p:cNvPr id="42014" name="AutoShape 10"/>
          <p:cNvSpPr>
            <a:spLocks noChangeArrowheads="1"/>
          </p:cNvSpPr>
          <p:nvPr/>
        </p:nvSpPr>
        <p:spPr bwMode="auto">
          <a:xfrm>
            <a:off x="5695950" y="4681538"/>
            <a:ext cx="1395413" cy="792162"/>
          </a:xfrm>
          <a:prstGeom prst="roundRect">
            <a:avLst>
              <a:gd name="adj" fmla="val 16667"/>
            </a:avLst>
          </a:prstGeom>
          <a:solidFill>
            <a:srgbClr val="0033CC"/>
          </a:solidFill>
          <a:ln>
            <a:noFill/>
          </a:ln>
          <a:effectLst/>
          <a:extLst>
            <a:ext uri="{91240B29-F687-4F45-9708-019B960494DF}">
              <a14:hiddenLine xmlns:a14="http://schemas.microsoft.com/office/drawing/2010/main" xmlns="" w="57150" algn="ctr">
                <a:solidFill>
                  <a:schemeClr val="bg1"/>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18000" tIns="10800" rIns="18000" bIns="10800" anchor="ctr"/>
          <a:lstStyle/>
          <a:p>
            <a:pPr algn="ctr"/>
            <a:r>
              <a:rPr lang="en-GB" sz="1200" b="1">
                <a:solidFill>
                  <a:schemeClr val="bg1"/>
                </a:solidFill>
              </a:rPr>
              <a:t>Faster organisational learning</a:t>
            </a:r>
          </a:p>
        </p:txBody>
      </p:sp>
      <p:sp>
        <p:nvSpPr>
          <p:cNvPr id="42015" name="AutoShape 10"/>
          <p:cNvSpPr>
            <a:spLocks noChangeArrowheads="1"/>
          </p:cNvSpPr>
          <p:nvPr/>
        </p:nvSpPr>
        <p:spPr bwMode="auto">
          <a:xfrm>
            <a:off x="5697538" y="5518150"/>
            <a:ext cx="1395412" cy="792163"/>
          </a:xfrm>
          <a:prstGeom prst="roundRect">
            <a:avLst>
              <a:gd name="adj" fmla="val 16667"/>
            </a:avLst>
          </a:prstGeom>
          <a:solidFill>
            <a:srgbClr val="0033CC"/>
          </a:solidFill>
          <a:ln>
            <a:noFill/>
          </a:ln>
          <a:effectLst/>
          <a:extLst>
            <a:ext uri="{91240B29-F687-4F45-9708-019B960494DF}">
              <a14:hiddenLine xmlns:a14="http://schemas.microsoft.com/office/drawing/2010/main" xmlns="" w="57150" algn="ctr">
                <a:solidFill>
                  <a:schemeClr val="bg1"/>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18000" tIns="10800" rIns="18000" bIns="10800" anchor="ctr"/>
          <a:lstStyle/>
          <a:p>
            <a:pPr algn="ctr"/>
            <a:r>
              <a:rPr lang="en-GB" sz="1200" b="1">
                <a:solidFill>
                  <a:schemeClr val="bg1"/>
                </a:solidFill>
              </a:rPr>
              <a:t>Improved capability, performance &amp; efficiency</a:t>
            </a:r>
          </a:p>
        </p:txBody>
      </p:sp>
      <p:sp>
        <p:nvSpPr>
          <p:cNvPr id="42016" name="AutoShape 10"/>
          <p:cNvSpPr>
            <a:spLocks noChangeArrowheads="1"/>
          </p:cNvSpPr>
          <p:nvPr/>
        </p:nvSpPr>
        <p:spPr bwMode="auto">
          <a:xfrm>
            <a:off x="7524750" y="2509838"/>
            <a:ext cx="1439863" cy="792162"/>
          </a:xfrm>
          <a:prstGeom prst="roundRect">
            <a:avLst>
              <a:gd name="adj" fmla="val 16667"/>
            </a:avLst>
          </a:prstGeom>
          <a:solidFill>
            <a:srgbClr val="000099"/>
          </a:solidFill>
          <a:ln>
            <a:noFill/>
          </a:ln>
          <a:extLst>
            <a:ext uri="{91240B29-F687-4F45-9708-019B960494DF}">
              <a14:hiddenLine xmlns:a14="http://schemas.microsoft.com/office/drawing/2010/main" xmlns="" w="57150">
                <a:solidFill>
                  <a:schemeClr val="bg1"/>
                </a:solidFill>
                <a:round/>
                <a:headEnd/>
                <a:tailEnd/>
              </a14:hiddenLine>
            </a:ext>
          </a:extLst>
        </p:spPr>
        <p:txBody>
          <a:bodyPr lIns="18000" tIns="10800" rIns="18000" bIns="10800" anchor="ctr"/>
          <a:lstStyle/>
          <a:p>
            <a:pPr algn="ctr"/>
            <a:r>
              <a:rPr lang="en-GB" sz="1200" b="1">
                <a:solidFill>
                  <a:schemeClr val="bg1"/>
                </a:solidFill>
              </a:rPr>
              <a:t>Reduce hazard  </a:t>
            </a:r>
          </a:p>
        </p:txBody>
      </p:sp>
      <p:sp>
        <p:nvSpPr>
          <p:cNvPr id="42017" name="AutoShape 10"/>
          <p:cNvSpPr>
            <a:spLocks noChangeArrowheads="1"/>
          </p:cNvSpPr>
          <p:nvPr/>
        </p:nvSpPr>
        <p:spPr bwMode="auto">
          <a:xfrm>
            <a:off x="7524750" y="3392488"/>
            <a:ext cx="1439863" cy="792162"/>
          </a:xfrm>
          <a:prstGeom prst="roundRect">
            <a:avLst>
              <a:gd name="adj" fmla="val 16667"/>
            </a:avLst>
          </a:prstGeom>
          <a:solidFill>
            <a:srgbClr val="000099"/>
          </a:solidFill>
          <a:ln>
            <a:noFill/>
          </a:ln>
          <a:effectLst/>
          <a:extLst>
            <a:ext uri="{91240B29-F687-4F45-9708-019B960494DF}">
              <a14:hiddenLine xmlns:a14="http://schemas.microsoft.com/office/drawing/2010/main" xmlns="" w="57150" algn="ctr">
                <a:solidFill>
                  <a:schemeClr val="bg1"/>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18000" tIns="10800" rIns="18000" bIns="10800" anchor="ctr"/>
          <a:lstStyle/>
          <a:p>
            <a:pPr algn="ctr"/>
            <a:r>
              <a:rPr lang="en-GB" sz="1200" b="1">
                <a:solidFill>
                  <a:schemeClr val="bg1"/>
                </a:solidFill>
              </a:rPr>
              <a:t>Reduce lifetime cost -  Add value</a:t>
            </a:r>
          </a:p>
        </p:txBody>
      </p:sp>
      <p:sp>
        <p:nvSpPr>
          <p:cNvPr id="42018" name="AutoShape 10"/>
          <p:cNvSpPr>
            <a:spLocks noChangeArrowheads="1"/>
          </p:cNvSpPr>
          <p:nvPr/>
        </p:nvSpPr>
        <p:spPr bwMode="auto">
          <a:xfrm>
            <a:off x="7524750" y="4275138"/>
            <a:ext cx="1439863" cy="792162"/>
          </a:xfrm>
          <a:prstGeom prst="roundRect">
            <a:avLst>
              <a:gd name="adj" fmla="val 16667"/>
            </a:avLst>
          </a:prstGeom>
          <a:solidFill>
            <a:srgbClr val="000099"/>
          </a:solidFill>
          <a:ln>
            <a:noFill/>
          </a:ln>
          <a:effectLst/>
          <a:extLst>
            <a:ext uri="{91240B29-F687-4F45-9708-019B960494DF}">
              <a14:hiddenLine xmlns:a14="http://schemas.microsoft.com/office/drawing/2010/main" xmlns="" w="57150" algn="ctr">
                <a:solidFill>
                  <a:schemeClr val="bg1"/>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18000" tIns="10800" rIns="18000" bIns="10800" anchor="ctr"/>
          <a:lstStyle/>
          <a:p>
            <a:pPr algn="ctr"/>
            <a:r>
              <a:rPr lang="en-GB" sz="1200" b="1">
                <a:solidFill>
                  <a:schemeClr val="bg1"/>
                </a:solidFill>
              </a:rPr>
              <a:t>Increase efficiency</a:t>
            </a:r>
          </a:p>
        </p:txBody>
      </p:sp>
      <p:sp>
        <p:nvSpPr>
          <p:cNvPr id="42019" name="AutoShape 10"/>
          <p:cNvSpPr>
            <a:spLocks noChangeArrowheads="1"/>
          </p:cNvSpPr>
          <p:nvPr/>
        </p:nvSpPr>
        <p:spPr bwMode="auto">
          <a:xfrm>
            <a:off x="7524750" y="5157788"/>
            <a:ext cx="1439863" cy="792162"/>
          </a:xfrm>
          <a:prstGeom prst="roundRect">
            <a:avLst>
              <a:gd name="adj" fmla="val 16667"/>
            </a:avLst>
          </a:prstGeom>
          <a:solidFill>
            <a:srgbClr val="000099"/>
          </a:solidFill>
          <a:ln>
            <a:noFill/>
          </a:ln>
          <a:effectLst/>
          <a:extLst>
            <a:ext uri="{91240B29-F687-4F45-9708-019B960494DF}">
              <a14:hiddenLine xmlns:a14="http://schemas.microsoft.com/office/drawing/2010/main" xmlns="" w="57150" algn="ctr">
                <a:solidFill>
                  <a:schemeClr val="bg1"/>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18000" tIns="10800" rIns="18000" bIns="10800" anchor="ctr"/>
          <a:lstStyle/>
          <a:p>
            <a:pPr algn="ctr"/>
            <a:r>
              <a:rPr lang="en-GB" sz="1200" b="1">
                <a:solidFill>
                  <a:schemeClr val="bg1"/>
                </a:solidFill>
              </a:rPr>
              <a:t>Improve nuclear &amp; conventional safety</a:t>
            </a:r>
          </a:p>
        </p:txBody>
      </p:sp>
      <p:sp>
        <p:nvSpPr>
          <p:cNvPr id="42020" name="AutoShape 10"/>
          <p:cNvSpPr>
            <a:spLocks noChangeArrowheads="1"/>
          </p:cNvSpPr>
          <p:nvPr/>
        </p:nvSpPr>
        <p:spPr bwMode="auto">
          <a:xfrm>
            <a:off x="252413" y="5327650"/>
            <a:ext cx="1395412" cy="792163"/>
          </a:xfrm>
          <a:prstGeom prst="roundRect">
            <a:avLst>
              <a:gd name="adj" fmla="val 16667"/>
            </a:avLst>
          </a:prstGeom>
          <a:solidFill>
            <a:srgbClr val="99CCFF"/>
          </a:solidFill>
          <a:ln>
            <a:noFill/>
          </a:ln>
          <a:effectLst/>
          <a:extLst>
            <a:ext uri="{91240B29-F687-4F45-9708-019B960494DF}">
              <a14:hiddenLine xmlns:a14="http://schemas.microsoft.com/office/drawing/2010/main" xmlns="" w="57150" algn="ctr">
                <a:solidFill>
                  <a:schemeClr val="bg1"/>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18000" tIns="10800" rIns="18000" bIns="10800" anchor="ctr"/>
          <a:lstStyle/>
          <a:p>
            <a:pPr algn="ctr"/>
            <a:r>
              <a:rPr lang="en-GB" sz="1200" b="1">
                <a:solidFill>
                  <a:srgbClr val="5F5F5F"/>
                </a:solidFill>
              </a:rPr>
              <a:t>IT tools &amp; Infrastructure</a:t>
            </a:r>
          </a:p>
        </p:txBody>
      </p:sp>
      <p:sp>
        <p:nvSpPr>
          <p:cNvPr id="42021" name="AutoShape 10"/>
          <p:cNvSpPr>
            <a:spLocks noChangeArrowheads="1"/>
          </p:cNvSpPr>
          <p:nvPr/>
        </p:nvSpPr>
        <p:spPr bwMode="auto">
          <a:xfrm>
            <a:off x="242888" y="2862263"/>
            <a:ext cx="1395412" cy="792162"/>
          </a:xfrm>
          <a:prstGeom prst="roundRect">
            <a:avLst>
              <a:gd name="adj" fmla="val 16667"/>
            </a:avLst>
          </a:prstGeom>
          <a:solidFill>
            <a:srgbClr val="99CCFF"/>
          </a:solidFill>
          <a:ln>
            <a:noFill/>
          </a:ln>
          <a:effectLst/>
          <a:extLst>
            <a:ext uri="{91240B29-F687-4F45-9708-019B960494DF}">
              <a14:hiddenLine xmlns:a14="http://schemas.microsoft.com/office/drawing/2010/main" xmlns="" w="57150" algn="ctr">
                <a:solidFill>
                  <a:schemeClr val="bg1"/>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18000" tIns="10800" rIns="18000" bIns="10800" anchor="ctr"/>
          <a:lstStyle/>
          <a:p>
            <a:pPr algn="ctr"/>
            <a:r>
              <a:rPr lang="en-GB" sz="1200" b="1">
                <a:solidFill>
                  <a:srgbClr val="5F5F5F"/>
                </a:solidFill>
              </a:rPr>
              <a:t>Communities</a:t>
            </a:r>
          </a:p>
        </p:txBody>
      </p:sp>
      <p:sp>
        <p:nvSpPr>
          <p:cNvPr id="42022" name="AutoShape 10"/>
          <p:cNvSpPr>
            <a:spLocks noChangeArrowheads="1"/>
          </p:cNvSpPr>
          <p:nvPr/>
        </p:nvSpPr>
        <p:spPr bwMode="auto">
          <a:xfrm>
            <a:off x="252413" y="4514850"/>
            <a:ext cx="1395412" cy="792163"/>
          </a:xfrm>
          <a:prstGeom prst="roundRect">
            <a:avLst>
              <a:gd name="adj" fmla="val 16667"/>
            </a:avLst>
          </a:prstGeom>
          <a:solidFill>
            <a:srgbClr val="99CCFF"/>
          </a:solidFill>
          <a:ln>
            <a:noFill/>
          </a:ln>
          <a:effectLst/>
          <a:extLst>
            <a:ext uri="{91240B29-F687-4F45-9708-019B960494DF}">
              <a14:hiddenLine xmlns:a14="http://schemas.microsoft.com/office/drawing/2010/main" xmlns="" w="57150" algn="ctr">
                <a:solidFill>
                  <a:schemeClr val="bg1"/>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18000" tIns="10800" rIns="18000" bIns="10800" anchor="ctr"/>
          <a:lstStyle/>
          <a:p>
            <a:pPr algn="ctr"/>
            <a:r>
              <a:rPr lang="en-GB" sz="1200" b="1">
                <a:solidFill>
                  <a:srgbClr val="5F5F5F"/>
                </a:solidFill>
              </a:rPr>
              <a:t>Learning</a:t>
            </a:r>
            <a:br>
              <a:rPr lang="en-GB" sz="1200" b="1">
                <a:solidFill>
                  <a:srgbClr val="5F5F5F"/>
                </a:solidFill>
              </a:rPr>
            </a:br>
            <a:r>
              <a:rPr lang="en-GB" sz="1200" b="1">
                <a:solidFill>
                  <a:srgbClr val="5F5F5F"/>
                </a:solidFill>
              </a:rPr>
              <a:t>&amp; Innovation</a:t>
            </a:r>
          </a:p>
        </p:txBody>
      </p:sp>
      <p:sp>
        <p:nvSpPr>
          <p:cNvPr id="42023" name="AutoShape 10"/>
          <p:cNvSpPr>
            <a:spLocks noChangeArrowheads="1"/>
          </p:cNvSpPr>
          <p:nvPr/>
        </p:nvSpPr>
        <p:spPr bwMode="auto">
          <a:xfrm>
            <a:off x="244475" y="3686175"/>
            <a:ext cx="1395413" cy="792163"/>
          </a:xfrm>
          <a:prstGeom prst="roundRect">
            <a:avLst>
              <a:gd name="adj" fmla="val 16667"/>
            </a:avLst>
          </a:prstGeom>
          <a:solidFill>
            <a:srgbClr val="99CCFF"/>
          </a:solidFill>
          <a:ln>
            <a:noFill/>
          </a:ln>
          <a:effectLst/>
          <a:extLst>
            <a:ext uri="{91240B29-F687-4F45-9708-019B960494DF}">
              <a14:hiddenLine xmlns:a14="http://schemas.microsoft.com/office/drawing/2010/main" xmlns="" w="57150" algn="ctr">
                <a:solidFill>
                  <a:schemeClr val="bg1"/>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18000" tIns="10800" rIns="18000" bIns="10800" anchor="ctr"/>
          <a:lstStyle/>
          <a:p>
            <a:pPr algn="ctr"/>
            <a:r>
              <a:rPr lang="en-GB" sz="1200" b="1">
                <a:solidFill>
                  <a:srgbClr val="5F5F5F"/>
                </a:solidFill>
              </a:rPr>
              <a:t>Knowledge retention</a:t>
            </a:r>
          </a:p>
        </p:txBody>
      </p:sp>
      <p:sp>
        <p:nvSpPr>
          <p:cNvPr id="42024" name="AutoShape 10"/>
          <p:cNvSpPr>
            <a:spLocks noChangeArrowheads="1"/>
          </p:cNvSpPr>
          <p:nvPr/>
        </p:nvSpPr>
        <p:spPr bwMode="auto">
          <a:xfrm>
            <a:off x="236538" y="1341438"/>
            <a:ext cx="1428750" cy="736600"/>
          </a:xfrm>
          <a:prstGeom prst="roundRect">
            <a:avLst>
              <a:gd name="adj" fmla="val 16667"/>
            </a:avLst>
          </a:prstGeom>
          <a:solidFill>
            <a:srgbClr val="99CCFF"/>
          </a:solidFill>
          <a:ln>
            <a:noFill/>
          </a:ln>
          <a:extLst>
            <a:ext uri="{91240B29-F687-4F45-9708-019B960494DF}">
              <a14:hiddenLine xmlns:a14="http://schemas.microsoft.com/office/drawing/2010/main" xmlns="" w="57150">
                <a:solidFill>
                  <a:schemeClr val="bg1"/>
                </a:solidFill>
                <a:round/>
                <a:headEnd/>
                <a:tailEnd/>
              </a14:hiddenLine>
            </a:ext>
          </a:extLst>
        </p:spPr>
        <p:txBody>
          <a:bodyPr lIns="18000" tIns="10800" rIns="18000" bIns="10800" anchor="ctr"/>
          <a:lstStyle/>
          <a:p>
            <a:pPr algn="ctr"/>
            <a:r>
              <a:rPr lang="en-GB" sz="1200" b="1">
                <a:solidFill>
                  <a:srgbClr val="5F5F5F"/>
                </a:solidFill>
              </a:rPr>
              <a:t>Leadership &amp; Motivation</a:t>
            </a:r>
          </a:p>
        </p:txBody>
      </p:sp>
      <p:sp>
        <p:nvSpPr>
          <p:cNvPr id="42025" name="AutoShape 10"/>
          <p:cNvSpPr>
            <a:spLocks noChangeArrowheads="1"/>
          </p:cNvSpPr>
          <p:nvPr/>
        </p:nvSpPr>
        <p:spPr bwMode="auto">
          <a:xfrm>
            <a:off x="242888" y="2127250"/>
            <a:ext cx="1395412" cy="692150"/>
          </a:xfrm>
          <a:prstGeom prst="roundRect">
            <a:avLst>
              <a:gd name="adj" fmla="val 16667"/>
            </a:avLst>
          </a:prstGeom>
          <a:solidFill>
            <a:srgbClr val="99CCFF"/>
          </a:solidFill>
          <a:ln>
            <a:noFill/>
          </a:ln>
          <a:effectLst/>
          <a:extLst>
            <a:ext uri="{91240B29-F687-4F45-9708-019B960494DF}">
              <a14:hiddenLine xmlns:a14="http://schemas.microsoft.com/office/drawing/2010/main" xmlns="" w="57150" algn="ctr">
                <a:solidFill>
                  <a:schemeClr val="bg1"/>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18000" tIns="10800" rIns="18000" bIns="10800" anchor="ctr"/>
          <a:lstStyle/>
          <a:p>
            <a:pPr algn="ctr"/>
            <a:r>
              <a:rPr lang="en-GB" sz="1200" b="1">
                <a:solidFill>
                  <a:srgbClr val="5F5F5F"/>
                </a:solidFill>
              </a:rPr>
              <a:t>Prioritise</a:t>
            </a:r>
          </a:p>
        </p:txBody>
      </p:sp>
      <p:sp>
        <p:nvSpPr>
          <p:cNvPr id="42026" name="AutoShape 10"/>
          <p:cNvSpPr>
            <a:spLocks noChangeArrowheads="1"/>
          </p:cNvSpPr>
          <p:nvPr/>
        </p:nvSpPr>
        <p:spPr bwMode="auto">
          <a:xfrm>
            <a:off x="7524750" y="1628775"/>
            <a:ext cx="1439863" cy="792163"/>
          </a:xfrm>
          <a:prstGeom prst="roundRect">
            <a:avLst>
              <a:gd name="adj" fmla="val 16667"/>
            </a:avLst>
          </a:prstGeom>
          <a:solidFill>
            <a:srgbClr val="000099"/>
          </a:solidFill>
          <a:ln>
            <a:noFill/>
          </a:ln>
          <a:extLst>
            <a:ext uri="{91240B29-F687-4F45-9708-019B960494DF}">
              <a14:hiddenLine xmlns:a14="http://schemas.microsoft.com/office/drawing/2010/main" xmlns="" w="57150">
                <a:solidFill>
                  <a:schemeClr val="bg1"/>
                </a:solidFill>
                <a:round/>
                <a:headEnd/>
                <a:tailEnd/>
              </a14:hiddenLine>
            </a:ext>
          </a:extLst>
        </p:spPr>
        <p:txBody>
          <a:bodyPr lIns="18000" tIns="10800" rIns="18000" bIns="10800" anchor="ctr"/>
          <a:lstStyle/>
          <a:p>
            <a:pPr algn="ctr"/>
            <a:r>
              <a:rPr lang="en-GB" sz="1200" b="1">
                <a:solidFill>
                  <a:schemeClr val="bg1"/>
                </a:solidFill>
              </a:rPr>
              <a:t>Meet requirements  </a:t>
            </a:r>
          </a:p>
        </p:txBody>
      </p:sp>
    </p:spTree>
    <p:extLst>
      <p:ext uri="{BB962C8B-B14F-4D97-AF65-F5344CB8AC3E}">
        <p14:creationId xmlns:p14="http://schemas.microsoft.com/office/powerpoint/2010/main" xmlns="" val="176939327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Date Placeholder 3"/>
          <p:cNvSpPr>
            <a:spLocks noGrp="1"/>
          </p:cNvSpPr>
          <p:nvPr>
            <p:ph type="dt" sz="quarter" idx="10"/>
          </p:nvPr>
        </p:nvSpPr>
        <p:spPr>
          <a:noFill/>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fld id="{27B6D182-B938-4EE4-9591-D6C930225FAA}" type="datetime4">
              <a:rPr lang="en-GB" sz="1200" b="0">
                <a:solidFill>
                  <a:srgbClr val="A7A9AC"/>
                </a:solidFill>
              </a:rPr>
              <a:pPr/>
              <a:t>14 August 2013</a:t>
            </a:fld>
            <a:endParaRPr lang="en-GB" sz="1200" b="0">
              <a:solidFill>
                <a:srgbClr val="A7A9AC"/>
              </a:solidFill>
            </a:endParaRPr>
          </a:p>
        </p:txBody>
      </p:sp>
      <p:sp>
        <p:nvSpPr>
          <p:cNvPr id="15363" name="Slide Number Placeholder 4"/>
          <p:cNvSpPr>
            <a:spLocks noGrp="1"/>
          </p:cNvSpPr>
          <p:nvPr>
            <p:ph type="sldNum" sz="quarter" idx="11"/>
          </p:nvPr>
        </p:nvSpPr>
        <p:spPr>
          <a:noFill/>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fld id="{3B9B891B-B103-4311-8CB5-671E1BDBB61C}" type="slidenum">
              <a:rPr lang="en-GB" sz="1200" b="0">
                <a:solidFill>
                  <a:srgbClr val="A7A9AC"/>
                </a:solidFill>
              </a:rPr>
              <a:pPr/>
              <a:t>7</a:t>
            </a:fld>
            <a:endParaRPr lang="en-GB" sz="1200" b="0">
              <a:solidFill>
                <a:srgbClr val="A7A9AC"/>
              </a:solidFill>
            </a:endParaRPr>
          </a:p>
        </p:txBody>
      </p:sp>
      <p:sp>
        <p:nvSpPr>
          <p:cNvPr id="15364" name="Rectangle 2"/>
          <p:cNvSpPr>
            <a:spLocks noGrp="1" noChangeArrowheads="1"/>
          </p:cNvSpPr>
          <p:nvPr>
            <p:ph type="title"/>
          </p:nvPr>
        </p:nvSpPr>
        <p:spPr>
          <a:xfrm>
            <a:off x="369888" y="165100"/>
            <a:ext cx="7772400" cy="609600"/>
          </a:xfrm>
        </p:spPr>
        <p:txBody>
          <a:bodyPr/>
          <a:lstStyle/>
          <a:p>
            <a:pPr eaLnBrk="1" hangingPunct="1"/>
            <a:r>
              <a:rPr lang="en-GB" smtClean="0"/>
              <a:t>Knowledge Management@Sellafield</a:t>
            </a:r>
          </a:p>
        </p:txBody>
      </p:sp>
      <p:pic>
        <p:nvPicPr>
          <p:cNvPr id="15366"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31800" y="754063"/>
            <a:ext cx="2741613" cy="50117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Date Placeholder 3"/>
          <p:cNvSpPr>
            <a:spLocks noGrp="1"/>
          </p:cNvSpPr>
          <p:nvPr>
            <p:ph type="dt" sz="quarter" idx="10"/>
          </p:nvPr>
        </p:nvSpPr>
        <p:spPr>
          <a:noFill/>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fld id="{3B46696D-0FDD-40FC-BEAC-95C1644EAF42}" type="datetime4">
              <a:rPr lang="en-GB" sz="1200" b="0">
                <a:solidFill>
                  <a:srgbClr val="A7A9AC"/>
                </a:solidFill>
              </a:rPr>
              <a:pPr/>
              <a:t>14 August 2013</a:t>
            </a:fld>
            <a:endParaRPr lang="en-GB" sz="1200" b="0">
              <a:solidFill>
                <a:srgbClr val="A7A9AC"/>
              </a:solidFill>
            </a:endParaRPr>
          </a:p>
        </p:txBody>
      </p:sp>
      <p:sp>
        <p:nvSpPr>
          <p:cNvPr id="129027" name="Slide Number Placeholder 4"/>
          <p:cNvSpPr>
            <a:spLocks noGrp="1"/>
          </p:cNvSpPr>
          <p:nvPr>
            <p:ph type="sldNum" sz="quarter" idx="11"/>
          </p:nvPr>
        </p:nvSpPr>
        <p:spPr>
          <a:noFill/>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fld id="{B22CDDE8-EC2E-45C7-9493-46AEC7976F6A}" type="slidenum">
              <a:rPr lang="en-GB" sz="1200" b="0">
                <a:solidFill>
                  <a:srgbClr val="A7A9AC"/>
                </a:solidFill>
              </a:rPr>
              <a:pPr/>
              <a:t>8</a:t>
            </a:fld>
            <a:endParaRPr lang="en-GB" sz="1200" b="0">
              <a:solidFill>
                <a:srgbClr val="A7A9AC"/>
              </a:solidFill>
            </a:endParaRPr>
          </a:p>
        </p:txBody>
      </p:sp>
      <p:sp>
        <p:nvSpPr>
          <p:cNvPr id="129028" name="Rectangle 2"/>
          <p:cNvSpPr>
            <a:spLocks noGrp="1" noChangeArrowheads="1"/>
          </p:cNvSpPr>
          <p:nvPr>
            <p:ph type="title"/>
          </p:nvPr>
        </p:nvSpPr>
        <p:spPr>
          <a:xfrm>
            <a:off x="306388" y="266700"/>
            <a:ext cx="8285162" cy="609600"/>
          </a:xfrm>
        </p:spPr>
        <p:txBody>
          <a:bodyPr/>
          <a:lstStyle/>
          <a:p>
            <a:pPr eaLnBrk="1" hangingPunct="1"/>
            <a:r>
              <a:rPr lang="en-GB" smtClean="0"/>
              <a:t>Communities of Practice (CoPs)</a:t>
            </a:r>
          </a:p>
        </p:txBody>
      </p:sp>
      <p:pic>
        <p:nvPicPr>
          <p:cNvPr id="129029"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639888" y="939800"/>
            <a:ext cx="5419725" cy="43291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Date Placeholder 3"/>
          <p:cNvSpPr>
            <a:spLocks noGrp="1"/>
          </p:cNvSpPr>
          <p:nvPr>
            <p:ph type="dt" sz="quarter" idx="10"/>
          </p:nvPr>
        </p:nvSpPr>
        <p:spPr>
          <a:noFill/>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fld id="{B78417E0-0931-4D04-879D-EF0B8FCC09D3}" type="datetime4">
              <a:rPr lang="en-GB" sz="1200" b="0">
                <a:solidFill>
                  <a:srgbClr val="A7A9AC"/>
                </a:solidFill>
              </a:rPr>
              <a:pPr/>
              <a:t>14 August 2013</a:t>
            </a:fld>
            <a:endParaRPr lang="en-GB" sz="1200" b="0">
              <a:solidFill>
                <a:srgbClr val="A7A9AC"/>
              </a:solidFill>
            </a:endParaRPr>
          </a:p>
        </p:txBody>
      </p:sp>
      <p:sp>
        <p:nvSpPr>
          <p:cNvPr id="130051" name="Slide Number Placeholder 4"/>
          <p:cNvSpPr>
            <a:spLocks noGrp="1"/>
          </p:cNvSpPr>
          <p:nvPr>
            <p:ph type="sldNum" sz="quarter" idx="11"/>
          </p:nvPr>
        </p:nvSpPr>
        <p:spPr>
          <a:noFill/>
        </p:spPr>
        <p:txBody>
          <a:bodyPr/>
          <a:lstStyle>
            <a:lvl1pPr>
              <a:defRPr sz="1400" b="1">
                <a:solidFill>
                  <a:schemeClr val="tx1"/>
                </a:solidFill>
                <a:latin typeface="Arial" pitchFamily="34" charset="0"/>
                <a:ea typeface="ＭＳ Ｐゴシック" pitchFamily="34" charset="-128"/>
              </a:defRPr>
            </a:lvl1pPr>
            <a:lvl2pPr marL="742950" indent="-285750">
              <a:defRPr sz="1400" b="1">
                <a:solidFill>
                  <a:schemeClr val="tx1"/>
                </a:solidFill>
                <a:latin typeface="Arial" pitchFamily="34" charset="0"/>
                <a:ea typeface="ＭＳ Ｐゴシック" pitchFamily="34" charset="-128"/>
              </a:defRPr>
            </a:lvl2pPr>
            <a:lvl3pPr marL="1143000" indent="-228600">
              <a:defRPr sz="1400" b="1">
                <a:solidFill>
                  <a:schemeClr val="tx1"/>
                </a:solidFill>
                <a:latin typeface="Arial" pitchFamily="34" charset="0"/>
                <a:ea typeface="ＭＳ Ｐゴシック" pitchFamily="34" charset="-128"/>
              </a:defRPr>
            </a:lvl3pPr>
            <a:lvl4pPr marL="1600200" indent="-228600">
              <a:defRPr sz="1400" b="1">
                <a:solidFill>
                  <a:schemeClr val="tx1"/>
                </a:solidFill>
                <a:latin typeface="Arial" pitchFamily="34" charset="0"/>
                <a:ea typeface="ＭＳ Ｐゴシック" pitchFamily="34" charset="-128"/>
              </a:defRPr>
            </a:lvl4pPr>
            <a:lvl5pPr marL="2057400" indent="-228600">
              <a:defRPr sz="1400" b="1">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34" charset="-128"/>
              </a:defRPr>
            </a:lvl9pPr>
          </a:lstStyle>
          <a:p>
            <a:fld id="{0682313A-946B-400B-94F6-C1ADC0781D1B}" type="slidenum">
              <a:rPr lang="en-GB" sz="1200" b="0">
                <a:solidFill>
                  <a:srgbClr val="A7A9AC"/>
                </a:solidFill>
              </a:rPr>
              <a:pPr/>
              <a:t>9</a:t>
            </a:fld>
            <a:endParaRPr lang="en-GB" sz="1200" b="0">
              <a:solidFill>
                <a:srgbClr val="A7A9AC"/>
              </a:solidFill>
            </a:endParaRPr>
          </a:p>
        </p:txBody>
      </p:sp>
      <p:sp>
        <p:nvSpPr>
          <p:cNvPr id="130052" name="Rectangle 2"/>
          <p:cNvSpPr>
            <a:spLocks noGrp="1" noChangeArrowheads="1"/>
          </p:cNvSpPr>
          <p:nvPr>
            <p:ph type="title"/>
          </p:nvPr>
        </p:nvSpPr>
        <p:spPr/>
        <p:txBody>
          <a:bodyPr/>
          <a:lstStyle/>
          <a:p>
            <a:pPr eaLnBrk="1" hangingPunct="1"/>
            <a:r>
              <a:rPr lang="en-US" dirty="0" smtClean="0"/>
              <a:t>Outline</a:t>
            </a:r>
            <a:endParaRPr lang="en-GB" dirty="0" smtClean="0"/>
          </a:p>
        </p:txBody>
      </p:sp>
      <p:sp>
        <p:nvSpPr>
          <p:cNvPr id="130053" name="Rectangle 3"/>
          <p:cNvSpPr>
            <a:spLocks noGrp="1" noChangeArrowheads="1"/>
          </p:cNvSpPr>
          <p:nvPr>
            <p:ph type="body" idx="1"/>
          </p:nvPr>
        </p:nvSpPr>
        <p:spPr>
          <a:xfrm>
            <a:off x="304800" y="836613"/>
            <a:ext cx="7772400" cy="4321175"/>
          </a:xfrm>
        </p:spPr>
        <p:txBody>
          <a:bodyPr/>
          <a:lstStyle/>
          <a:p>
            <a:pPr lvl="1" eaLnBrk="1" hangingPunct="1">
              <a:lnSpc>
                <a:spcPct val="90000"/>
              </a:lnSpc>
              <a:buFontTx/>
              <a:buNone/>
            </a:pPr>
            <a:endParaRPr lang="en-GB" sz="1000" smtClean="0"/>
          </a:p>
          <a:p>
            <a:pPr lvl="1" eaLnBrk="1" hangingPunct="1">
              <a:lnSpc>
                <a:spcPct val="90000"/>
              </a:lnSpc>
            </a:pPr>
            <a:r>
              <a:rPr lang="en-GB" sz="2400" b="1" smtClean="0"/>
              <a:t>What are Communities?</a:t>
            </a:r>
          </a:p>
          <a:p>
            <a:pPr lvl="1" eaLnBrk="1" hangingPunct="1">
              <a:lnSpc>
                <a:spcPct val="90000"/>
              </a:lnSpc>
            </a:pPr>
            <a:r>
              <a:rPr lang="en-GB" sz="2400" b="1" smtClean="0">
                <a:solidFill>
                  <a:schemeClr val="accent2"/>
                </a:solidFill>
              </a:rPr>
              <a:t>Your own Communities</a:t>
            </a:r>
          </a:p>
          <a:p>
            <a:pPr lvl="1" eaLnBrk="1" hangingPunct="1">
              <a:lnSpc>
                <a:spcPct val="90000"/>
              </a:lnSpc>
            </a:pPr>
            <a:r>
              <a:rPr lang="en-GB" sz="2400" b="1" smtClean="0"/>
              <a:t>How do you differentiate Communities from other types of groups?</a:t>
            </a:r>
          </a:p>
          <a:p>
            <a:pPr lvl="1" eaLnBrk="1" hangingPunct="1">
              <a:lnSpc>
                <a:spcPct val="90000"/>
              </a:lnSpc>
            </a:pPr>
            <a:r>
              <a:rPr lang="en-GB" sz="2400" b="1" smtClean="0">
                <a:solidFill>
                  <a:schemeClr val="accent2"/>
                </a:solidFill>
              </a:rPr>
              <a:t>Community Roles and Participation</a:t>
            </a:r>
          </a:p>
          <a:p>
            <a:pPr lvl="1" eaLnBrk="1" hangingPunct="1">
              <a:lnSpc>
                <a:spcPct val="90000"/>
              </a:lnSpc>
            </a:pPr>
            <a:r>
              <a:rPr lang="en-GB" sz="2400" b="1" smtClean="0"/>
              <a:t>The Value of Communities</a:t>
            </a:r>
          </a:p>
          <a:p>
            <a:pPr lvl="1" eaLnBrk="1" hangingPunct="1">
              <a:lnSpc>
                <a:spcPct val="90000"/>
              </a:lnSpc>
            </a:pPr>
            <a:r>
              <a:rPr lang="en-GB" sz="2400" b="1" smtClean="0">
                <a:solidFill>
                  <a:schemeClr val="accent2"/>
                </a:solidFill>
              </a:rPr>
              <a:t>The Lifecycle of Communities</a:t>
            </a:r>
          </a:p>
          <a:p>
            <a:pPr lvl="1" eaLnBrk="1" hangingPunct="1">
              <a:lnSpc>
                <a:spcPct val="90000"/>
              </a:lnSpc>
            </a:pPr>
            <a:r>
              <a:rPr lang="en-GB" sz="2400" b="1" smtClean="0"/>
              <a:t>How they work</a:t>
            </a:r>
          </a:p>
          <a:p>
            <a:pPr lvl="1" eaLnBrk="1" hangingPunct="1">
              <a:lnSpc>
                <a:spcPct val="90000"/>
              </a:lnSpc>
            </a:pPr>
            <a:r>
              <a:rPr lang="en-GB" sz="2400" b="1" smtClean="0">
                <a:solidFill>
                  <a:schemeClr val="accent2"/>
                </a:solidFill>
              </a:rPr>
              <a:t>Tools</a:t>
            </a:r>
          </a:p>
          <a:p>
            <a:pPr lvl="1" eaLnBrk="1" hangingPunct="1">
              <a:lnSpc>
                <a:spcPct val="90000"/>
              </a:lnSpc>
            </a:pPr>
            <a:r>
              <a:rPr lang="en-GB" sz="2400" b="1" smtClean="0"/>
              <a:t>Action Plans</a:t>
            </a:r>
          </a:p>
        </p:txBody>
      </p:sp>
      <p:pic>
        <p:nvPicPr>
          <p:cNvPr id="130054" name="Picture 5"/>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685088" y="177800"/>
            <a:ext cx="1260475" cy="10048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Knowledge Market design">
  <a:themeElements>
    <a:clrScheme name="Knowledge Marke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Knowledge Market desig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0000" tIns="46800" rIns="90000" bIns="4680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nb-NO" sz="1400" b="1" i="0" u="none" strike="noStrike" cap="none" normalizeH="0" baseline="0" smtClean="0">
            <a:ln>
              <a:noFill/>
            </a:ln>
            <a:solidFill>
              <a:schemeClr val="tx1"/>
            </a:solidFill>
            <a:effectLst/>
            <a:latin typeface="Arial" pitchFamily="34" charset="0"/>
            <a:ea typeface="ＭＳ Ｐゴシック" pitchFamily="34" charset="-128"/>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0000" tIns="46800" rIns="90000" bIns="4680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nb-NO" sz="1400" b="1" i="0" u="none" strike="noStrike" cap="none" normalizeH="0" baseline="0" smtClean="0">
            <a:ln>
              <a:noFill/>
            </a:ln>
            <a:solidFill>
              <a:schemeClr val="tx1"/>
            </a:solidFill>
            <a:effectLst/>
            <a:latin typeface="Arial" pitchFamily="34" charset="0"/>
            <a:ea typeface="ＭＳ Ｐゴシック" pitchFamily="34" charset="-128"/>
          </a:defRPr>
        </a:defPPr>
      </a:lstStyle>
    </a:lnDef>
  </a:objectDefaults>
  <a:extraClrSchemeLst>
    <a:extraClrScheme>
      <a:clrScheme name="Knowledge Marke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Knowledge Marke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Knowledge Marke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Knowledge Marke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Knowledge Marke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Knowledge Marke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Knowledge Market desig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Knowledge Marke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Knowledge Marke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Knowledge Marke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Knowledge Marke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Knowledge Marke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Slides</Template>
  <TotalTime>12687</TotalTime>
  <Words>3387</Words>
  <Application>Microsoft Office PowerPoint</Application>
  <PresentationFormat>On-screen Show (4:3)</PresentationFormat>
  <Paragraphs>630</Paragraphs>
  <Slides>51</Slides>
  <Notes>22</Notes>
  <HiddenSlides>0</HiddenSlides>
  <MMClips>0</MMClips>
  <ScaleCrop>false</ScaleCrop>
  <HeadingPairs>
    <vt:vector size="6" baseType="variant">
      <vt:variant>
        <vt:lpstr>Theme</vt:lpstr>
      </vt:variant>
      <vt:variant>
        <vt:i4>1</vt:i4>
      </vt:variant>
      <vt:variant>
        <vt:lpstr>Embedded OLE Servers</vt:lpstr>
      </vt:variant>
      <vt:variant>
        <vt:i4>3</vt:i4>
      </vt:variant>
      <vt:variant>
        <vt:lpstr>Slide Titles</vt:lpstr>
      </vt:variant>
      <vt:variant>
        <vt:i4>51</vt:i4>
      </vt:variant>
    </vt:vector>
  </HeadingPairs>
  <TitlesOfParts>
    <vt:vector size="55" baseType="lpstr">
      <vt:lpstr>Knowledge Market design</vt:lpstr>
      <vt:lpstr>Clip</vt:lpstr>
      <vt:lpstr>Photo Editor Photo</vt:lpstr>
      <vt:lpstr>Bitmap Image</vt:lpstr>
      <vt:lpstr>Slide 1</vt:lpstr>
      <vt:lpstr>Knowledge Management at Sellafield</vt:lpstr>
      <vt:lpstr>Knowledge Management at Sellafield - KM priorities </vt:lpstr>
      <vt:lpstr>Organisational dimensions underpinning KM paradigms</vt:lpstr>
      <vt:lpstr>Slide 5</vt:lpstr>
      <vt:lpstr>Slide 6</vt:lpstr>
      <vt:lpstr>Knowledge Management@Sellafield</vt:lpstr>
      <vt:lpstr>Communities of Practice (CoPs)</vt:lpstr>
      <vt:lpstr>Outline</vt:lpstr>
      <vt:lpstr>Slide 10</vt:lpstr>
      <vt:lpstr>Some of the oldest communities </vt:lpstr>
      <vt:lpstr>Definition of a Community</vt:lpstr>
      <vt:lpstr>We all belong to communities</vt:lpstr>
      <vt:lpstr>We all belong to communities</vt:lpstr>
      <vt:lpstr>We all belong to communities</vt:lpstr>
      <vt:lpstr>We all belong to communities</vt:lpstr>
      <vt:lpstr>We all belong to communities</vt:lpstr>
      <vt:lpstr>Identify your own communities</vt:lpstr>
      <vt:lpstr>What does it take to keep YOUR  community going?</vt:lpstr>
      <vt:lpstr>The value of Communities to the Organisation</vt:lpstr>
      <vt:lpstr>The value of Communities to this Organisation</vt:lpstr>
      <vt:lpstr>The value of Communities to the Individual</vt:lpstr>
      <vt:lpstr>Communities are and are not….</vt:lpstr>
      <vt:lpstr>What do communities look like?</vt:lpstr>
      <vt:lpstr>Communities of Practice Creating opportunities to  Ask, Learn &amp; Share</vt:lpstr>
      <vt:lpstr>Community focus</vt:lpstr>
      <vt:lpstr>Different Community Roles</vt:lpstr>
      <vt:lpstr>Participation in Communities</vt:lpstr>
      <vt:lpstr>Participation in Communities – a school</vt:lpstr>
      <vt:lpstr>Lifecycle of networks</vt:lpstr>
      <vt:lpstr>The Starting Phase 1/4</vt:lpstr>
      <vt:lpstr>Slide 32</vt:lpstr>
      <vt:lpstr>The Starting Phase 2/4</vt:lpstr>
      <vt:lpstr>The Starting Phase 3/4 Set direction – achieving the goals of the community</vt:lpstr>
      <vt:lpstr>The Starting Phase 4/4</vt:lpstr>
      <vt:lpstr>Getting started – the Knowledge Market</vt:lpstr>
      <vt:lpstr>The Experimentation Phase</vt:lpstr>
      <vt:lpstr>The Growth Phase</vt:lpstr>
      <vt:lpstr>The Mature Phase</vt:lpstr>
      <vt:lpstr>Tools &amp; when to apply</vt:lpstr>
      <vt:lpstr>Matching tools to community focus</vt:lpstr>
      <vt:lpstr>Virtual Tools for Collaboration</vt:lpstr>
      <vt:lpstr>Knowledge Hub</vt:lpstr>
      <vt:lpstr>Public page</vt:lpstr>
      <vt:lpstr>Personal homepage</vt:lpstr>
      <vt:lpstr>Sample community page</vt:lpstr>
      <vt:lpstr>People finder</vt:lpstr>
      <vt:lpstr>Flexible, user-controlled lay-out</vt:lpstr>
      <vt:lpstr>Knowledge hub</vt:lpstr>
      <vt:lpstr>Slide 50</vt:lpstr>
      <vt:lpstr>Conclusions</vt:lpstr>
    </vt:vector>
  </TitlesOfParts>
  <Company>Det Norske Veritas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Step 3: Identify Key Performance Indicators</dc:title>
  <dc:creator>Michael Kelleher</dc:creator>
  <cp:lastModifiedBy>user</cp:lastModifiedBy>
  <cp:revision>108</cp:revision>
  <dcterms:created xsi:type="dcterms:W3CDTF">2007-10-17T11:53:23Z</dcterms:created>
  <dcterms:modified xsi:type="dcterms:W3CDTF">2013-08-14T14:48:51Z</dcterms:modified>
</cp:coreProperties>
</file>